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87" r:id="rId3"/>
    <p:sldMasterId id="214748368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Lst>
  <p:sldSz cy="5143500" cx="9144000"/>
  <p:notesSz cx="6858000" cy="9144000"/>
  <p:embeddedFontLst>
    <p:embeddedFont>
      <p:font typeface="Proxima Nova"/>
      <p:regular r:id="rId39"/>
      <p:bold r:id="rId40"/>
      <p:italic r:id="rId41"/>
      <p:boldItalic r:id="rId42"/>
    </p:embeddedFont>
    <p:embeddedFont>
      <p:font typeface="Corben"/>
      <p:regular r:id="rId43"/>
      <p:bold r:id="rId44"/>
    </p:embeddedFont>
    <p:embeddedFont>
      <p:font typeface="Poppins"/>
      <p:regular r:id="rId45"/>
      <p:bold r:id="rId46"/>
      <p:italic r:id="rId47"/>
      <p:boldItalic r:id="rId48"/>
    </p:embeddedFont>
    <p:embeddedFont>
      <p:font typeface="Helvetica Neue"/>
      <p:regular r:id="rId49"/>
      <p:bold r:id="rId50"/>
      <p:italic r:id="rId51"/>
      <p:boldItalic r:id="rId52"/>
    </p:embeddedFont>
    <p:embeddedFont>
      <p:font typeface="Helvetica Neue Light"/>
      <p:regular r:id="rId53"/>
      <p:bold r:id="rId54"/>
      <p:italic r:id="rId55"/>
      <p:boldItalic r:id="rId5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40" Type="http://schemas.openxmlformats.org/officeDocument/2006/relationships/font" Target="fonts/ProximaNova-bold.fntdata"/><Relationship Id="rId42" Type="http://schemas.openxmlformats.org/officeDocument/2006/relationships/font" Target="fonts/ProximaNova-boldItalic.fntdata"/><Relationship Id="rId41" Type="http://schemas.openxmlformats.org/officeDocument/2006/relationships/font" Target="fonts/ProximaNova-italic.fntdata"/><Relationship Id="rId44" Type="http://schemas.openxmlformats.org/officeDocument/2006/relationships/font" Target="fonts/Corben-bold.fntdata"/><Relationship Id="rId43" Type="http://schemas.openxmlformats.org/officeDocument/2006/relationships/font" Target="fonts/Corben-regular.fntdata"/><Relationship Id="rId46" Type="http://schemas.openxmlformats.org/officeDocument/2006/relationships/font" Target="fonts/Poppins-bold.fntdata"/><Relationship Id="rId45" Type="http://schemas.openxmlformats.org/officeDocument/2006/relationships/font" Target="fonts/Poppins-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48" Type="http://schemas.openxmlformats.org/officeDocument/2006/relationships/font" Target="fonts/Poppins-boldItalic.fntdata"/><Relationship Id="rId47" Type="http://schemas.openxmlformats.org/officeDocument/2006/relationships/font" Target="fonts/Poppins-italic.fntdata"/><Relationship Id="rId49" Type="http://schemas.openxmlformats.org/officeDocument/2006/relationships/font" Target="fonts/HelveticaNeue-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font" Target="fonts/ProximaNova-regular.fntdata"/><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HelveticaNeue-italic.fntdata"/><Relationship Id="rId50" Type="http://schemas.openxmlformats.org/officeDocument/2006/relationships/font" Target="fonts/HelveticaNeue-bold.fntdata"/><Relationship Id="rId53" Type="http://schemas.openxmlformats.org/officeDocument/2006/relationships/font" Target="fonts/HelveticaNeueLight-regular.fntdata"/><Relationship Id="rId52" Type="http://schemas.openxmlformats.org/officeDocument/2006/relationships/font" Target="fonts/HelveticaNeue-boldItalic.fntdata"/><Relationship Id="rId11" Type="http://schemas.openxmlformats.org/officeDocument/2006/relationships/slide" Target="slides/slide6.xml"/><Relationship Id="rId55" Type="http://schemas.openxmlformats.org/officeDocument/2006/relationships/font" Target="fonts/HelveticaNeueLight-italic.fntdata"/><Relationship Id="rId10" Type="http://schemas.openxmlformats.org/officeDocument/2006/relationships/slide" Target="slides/slide5.xml"/><Relationship Id="rId54" Type="http://schemas.openxmlformats.org/officeDocument/2006/relationships/font" Target="fonts/HelveticaNeueLight-bold.fntdata"/><Relationship Id="rId13" Type="http://schemas.openxmlformats.org/officeDocument/2006/relationships/slide" Target="slides/slide8.xml"/><Relationship Id="rId12" Type="http://schemas.openxmlformats.org/officeDocument/2006/relationships/slide" Target="slides/slide7.xml"/><Relationship Id="rId56" Type="http://schemas.openxmlformats.org/officeDocument/2006/relationships/font" Target="fonts/HelveticaNeueLight-boldItalic.fnt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2" name="Shape 162"/>
        <p:cNvGrpSpPr/>
        <p:nvPr/>
      </p:nvGrpSpPr>
      <p:grpSpPr>
        <a:xfrm>
          <a:off x="0" y="0"/>
          <a:ext cx="0" cy="0"/>
          <a:chOff x="0" y="0"/>
          <a:chExt cx="0" cy="0"/>
        </a:xfrm>
      </p:grpSpPr>
      <p:sp>
        <p:nvSpPr>
          <p:cNvPr id="163" name="Google Shape;163;g42e2c98261_0_0: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Hi, I’m Moishe, I’m a Principal Engineer at MailChimp</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I’ve been writing code for money for over 30 years, and I’ve worked at lots of places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Today I want to talk about technical interviews</a:t>
            </a:r>
            <a:endParaRPr>
              <a:solidFill>
                <a:schemeClr val="dk1"/>
              </a:solidFill>
            </a:endParaRPr>
          </a:p>
          <a:p>
            <a:pPr indent="0" lvl="0" marL="0" rtl="0" algn="l">
              <a:spcBef>
                <a:spcPts val="0"/>
              </a:spcBef>
              <a:spcAft>
                <a:spcPts val="0"/>
              </a:spcAft>
              <a:buNone/>
            </a:pPr>
            <a:r>
              <a:t/>
            </a:r>
            <a:endParaRPr/>
          </a:p>
        </p:txBody>
      </p:sp>
      <p:sp>
        <p:nvSpPr>
          <p:cNvPr id="164" name="Google Shape;164;g42e2c98261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7" name="Shape 217"/>
        <p:cNvGrpSpPr/>
        <p:nvPr/>
      </p:nvGrpSpPr>
      <p:grpSpPr>
        <a:xfrm>
          <a:off x="0" y="0"/>
          <a:ext cx="0" cy="0"/>
          <a:chOff x="0" y="0"/>
          <a:chExt cx="0" cy="0"/>
        </a:xfrm>
      </p:grpSpPr>
      <p:sp>
        <p:nvSpPr>
          <p:cNvPr id="218" name="Google Shape;218;g42e2c98261_0_93: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Now, Cathy Opie is the most down-to-earth, pleasant and kind person you could ever hope to meet.</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But she also has a very midwestern straightforwardness, and she doesn’t hesitate to cut right to the chase.</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So I said this thing that I thought was so insightful and interesting.</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Cathy stepped back from the table (my work was arrayed on the table), and looked me in the eye</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She said, “oh, haha, you’re talking about essentialism. That’s not a real thing.”</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The rest of my portfolio review was remarkably positive, but I couldn’t stop thinking about what she’d said</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I found a paper online called “Essential Non-Essentialism” and tried (I’m a terrible scholar) to wade through it</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But: this was the first day of what promised to be a pretty intense week, but I was </a:t>
            </a:r>
            <a:r>
              <a:rPr i="1" lang="en">
                <a:solidFill>
                  <a:schemeClr val="dk1"/>
                </a:solidFill>
              </a:rPr>
              <a:t>consumed</a:t>
            </a:r>
            <a:r>
              <a:rPr lang="en">
                <a:solidFill>
                  <a:schemeClr val="dk1"/>
                </a:solidFill>
              </a:rPr>
              <a:t> with this very strong contradiction of a thing I’d just … accepted</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I spent </a:t>
            </a:r>
            <a:r>
              <a:rPr i="1" lang="en">
                <a:solidFill>
                  <a:schemeClr val="dk1"/>
                </a:solidFill>
              </a:rPr>
              <a:t>weeks</a:t>
            </a:r>
            <a:r>
              <a:rPr lang="en">
                <a:solidFill>
                  <a:schemeClr val="dk1"/>
                </a:solidFill>
              </a:rPr>
              <a:t> thinking about what she said, researching, reading, etc.</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It’s not like I’m going to educate myself about postmodern philosophy, essentialism, art history, etc. in a few weeks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But I think I was able to wrap my head around the core of what she meant, which, simply stated is</a:t>
            </a:r>
            <a:endParaRPr>
              <a:solidFill>
                <a:schemeClr val="dk1"/>
              </a:solidFill>
            </a:endParaRPr>
          </a:p>
          <a:p>
            <a:pPr indent="0" lvl="0" marL="0" rtl="0" algn="l">
              <a:spcBef>
                <a:spcPts val="0"/>
              </a:spcBef>
              <a:spcAft>
                <a:spcPts val="0"/>
              </a:spcAft>
              <a:buNone/>
            </a:pPr>
            <a:r>
              <a:t/>
            </a:r>
            <a:endParaRPr>
              <a:solidFill>
                <a:schemeClr val="dk1"/>
              </a:solidFill>
            </a:endParaRPr>
          </a:p>
        </p:txBody>
      </p:sp>
      <p:sp>
        <p:nvSpPr>
          <p:cNvPr id="219" name="Google Shape;219;g42e2c98261_0_9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3" name="Shape 223"/>
        <p:cNvGrpSpPr/>
        <p:nvPr/>
      </p:nvGrpSpPr>
      <p:grpSpPr>
        <a:xfrm>
          <a:off x="0" y="0"/>
          <a:ext cx="0" cy="0"/>
          <a:chOff x="0" y="0"/>
          <a:chExt cx="0" cy="0"/>
        </a:xfrm>
      </p:grpSpPr>
      <p:sp>
        <p:nvSpPr>
          <p:cNvPr id="224" name="Google Shape;224;g42e2c98261_0_99: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Earlier I described this idea of “mapping the potato”</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The problem is there *is* no potato, not in isolation</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I want to go back to photography, specifically portrait photography, to describe what I mean</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When you photograph a person, you’re not capturing something essential about them</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You’re creating, with them, a </a:t>
            </a:r>
            <a:r>
              <a:rPr i="1" lang="en">
                <a:solidFill>
                  <a:schemeClr val="dk1"/>
                </a:solidFill>
              </a:rPr>
              <a:t>representation of the interaction</a:t>
            </a:r>
            <a:r>
              <a:rPr lang="en">
                <a:solidFill>
                  <a:schemeClr val="dk1"/>
                </a:solidFill>
              </a:rPr>
              <a:t> that you had with them</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There’s as much </a:t>
            </a:r>
            <a:r>
              <a:rPr i="1" lang="en">
                <a:solidFill>
                  <a:schemeClr val="dk1"/>
                </a:solidFill>
              </a:rPr>
              <a:t>you</a:t>
            </a:r>
            <a:r>
              <a:rPr lang="en">
                <a:solidFill>
                  <a:schemeClr val="dk1"/>
                </a:solidFill>
              </a:rPr>
              <a:t> in the photograph as there is </a:t>
            </a:r>
            <a:r>
              <a:rPr i="1" lang="en">
                <a:solidFill>
                  <a:schemeClr val="dk1"/>
                </a:solidFill>
              </a:rPr>
              <a:t>them</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So let me tell you a story about photography to illustrate this</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p:txBody>
      </p:sp>
      <p:sp>
        <p:nvSpPr>
          <p:cNvPr id="225" name="Google Shape;225;g42e2c98261_0_9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9" name="Shape 229"/>
        <p:cNvGrpSpPr/>
        <p:nvPr/>
      </p:nvGrpSpPr>
      <p:grpSpPr>
        <a:xfrm>
          <a:off x="0" y="0"/>
          <a:ext cx="0" cy="0"/>
          <a:chOff x="0" y="0"/>
          <a:chExt cx="0" cy="0"/>
        </a:xfrm>
      </p:grpSpPr>
      <p:sp>
        <p:nvSpPr>
          <p:cNvPr id="230" name="Google Shape;230;g42e2c98261_0_1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1" name="Google Shape;231;g42e2c98261_0_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This is the duke and duchess of windsor. Briefly the story of these two is that Edward the 8th -- the duke of windsor -- was in line to become King of England, but he abdicated the throne to marry Wallis Simpson, an American woman.</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Clearly you don’t give up the throne without some pretty deep feelings about it, but most photographs of this couple frame them as perhaps wistful but *stylish*</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And they knew how to be stylish</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4" name="Shape 234"/>
        <p:cNvGrpSpPr/>
        <p:nvPr/>
      </p:nvGrpSpPr>
      <p:grpSpPr>
        <a:xfrm>
          <a:off x="0" y="0"/>
          <a:ext cx="0" cy="0"/>
          <a:chOff x="0" y="0"/>
          <a:chExt cx="0" cy="0"/>
        </a:xfrm>
      </p:grpSpPr>
      <p:sp>
        <p:nvSpPr>
          <p:cNvPr id="235" name="Google Shape;235;g42e2c98261_0_1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6" name="Google Shape;236;g42e2c98261_0_1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is Richard Avedon, one of the most influential fashion *and* portrait photographers of the 20th century.</a:t>
            </a:r>
            <a:endParaRPr/>
          </a:p>
          <a:p>
            <a:pPr indent="0" lvl="0" marL="0" rtl="0" algn="l">
              <a:spcBef>
                <a:spcPts val="0"/>
              </a:spcBef>
              <a:spcAft>
                <a:spcPts val="0"/>
              </a:spcAft>
              <a:buNone/>
            </a:pPr>
            <a:r>
              <a:rPr lang="en"/>
              <a:t>Avedon had a split career: he made beautiful fashion photography for Vogue and Harper’s Bazaar, and redefined much of what fashion photography *is*</a:t>
            </a:r>
            <a:endParaRPr/>
          </a:p>
          <a:p>
            <a:pPr indent="0" lvl="0" marL="0" rtl="0" algn="l">
              <a:spcBef>
                <a:spcPts val="0"/>
              </a:spcBef>
              <a:spcAft>
                <a:spcPts val="0"/>
              </a:spcAft>
              <a:buNone/>
            </a:pPr>
            <a:r>
              <a:rPr lang="en"/>
              <a:t>But he also has an incredible portfolio of personal work, nearly all of it portraits, and all of them are *challenging*. Rarely are they pretty, but they *always* feel true.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 thing you should know: Richard Avedon was Jewish</a:t>
            </a:r>
            <a:endParaRPr/>
          </a:p>
          <a:p>
            <a:pPr indent="0" lvl="0" marL="0" rtl="0" algn="l">
              <a:spcBef>
                <a:spcPts val="0"/>
              </a:spcBef>
              <a:spcAft>
                <a:spcPts val="0"/>
              </a:spcAft>
              <a:buNone/>
            </a:pPr>
            <a:r>
              <a:rPr lang="en"/>
              <a:t>Another thing you should know</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9" name="Shape 239"/>
        <p:cNvGrpSpPr/>
        <p:nvPr/>
      </p:nvGrpSpPr>
      <p:grpSpPr>
        <a:xfrm>
          <a:off x="0" y="0"/>
          <a:ext cx="0" cy="0"/>
          <a:chOff x="0" y="0"/>
          <a:chExt cx="0" cy="0"/>
        </a:xfrm>
      </p:grpSpPr>
      <p:sp>
        <p:nvSpPr>
          <p:cNvPr id="240" name="Google Shape;240;g42e2c98261_0_1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1" name="Google Shape;241;g42e2c98261_0_1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t>
            </a:r>
            <a:endParaRPr/>
          </a:p>
          <a:p>
            <a:pPr indent="0" lvl="0" marL="0" rtl="0" algn="l">
              <a:spcBef>
                <a:spcPts val="0"/>
              </a:spcBef>
              <a:spcAft>
                <a:spcPts val="0"/>
              </a:spcAft>
              <a:buNone/>
            </a:pPr>
            <a:r>
              <a:rPr lang="en"/>
              <a:t>The Duke and Duchess of Windsor were Nazi sympathizers.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Also, this is important to the rest of the story: they loved dogs. Here’s a quote: “An invitation to dine at the Windsor's palatial Parisian home in the Bois de Boulogne was something society members would kill for. On these sumptuous occasions, the Duke greeted guests flanked by his four pugs on gold Cartier leads. Earlier in the day, as part of preparations for the party, staff primped and clipped the pugs, who were then sprayed with Miss Dior, the Duchess's favorite perfume, and dressed in mink and diamond-studded collars.”</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n">
                <a:solidFill>
                  <a:schemeClr val="dk1"/>
                </a:solidFill>
              </a:rPr>
              <a:t>Avedon photographed the Duke and Duchess of Windsor for (find out who?)</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He did not LIKE them</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His goal might have been to capture something essential about them, but that thing was filtered through who Avedon was and how that influenced (quite rightly) how he saw this couple.</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He arrived 15 minutes late. Being late for an appointment with royalty is probably not something many people can get away with. Avedon could.</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4" name="Shape 244"/>
        <p:cNvGrpSpPr/>
        <p:nvPr/>
      </p:nvGrpSpPr>
      <p:grpSpPr>
        <a:xfrm>
          <a:off x="0" y="0"/>
          <a:ext cx="0" cy="0"/>
          <a:chOff x="0" y="0"/>
          <a:chExt cx="0" cy="0"/>
        </a:xfrm>
      </p:grpSpPr>
      <p:sp>
        <p:nvSpPr>
          <p:cNvPr id="245" name="Google Shape;245;g43896c30b0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6" name="Google Shape;246;g43896c30b0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He started photographing them, and -- being royalty, and being used to being photographed -- they were being their usual stylish selves. If you look the earlier photos from the shoot, like this one, you can see this quite clearly.</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This wasn’t what Avedon *wanted*. He knew what he wanted.</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So, he wound his rolleiflex to the next frame, and with the shutter release in his hand, he told the duke and duchess that, by the way, he was very sorry he was late, but on the way to his studio, his taxi ran over a dog and killed it.</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As this registered on their faces, he clicked the shutter.</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9" name="Shape 249"/>
        <p:cNvGrpSpPr/>
        <p:nvPr/>
      </p:nvGrpSpPr>
      <p:grpSpPr>
        <a:xfrm>
          <a:off x="0" y="0"/>
          <a:ext cx="0" cy="0"/>
          <a:chOff x="0" y="0"/>
          <a:chExt cx="0" cy="0"/>
        </a:xfrm>
      </p:grpSpPr>
      <p:sp>
        <p:nvSpPr>
          <p:cNvPr id="250" name="Google Shape;250;g42e2c98261_0_1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1" name="Google Shape;251;g42e2c98261_0_1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is the picture he captured.</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This story’s an outlier. Most of Avedon’s portraits didn’t involve this level of subterfuge. Most portraits don’t (though there are plenty of other examples -- Karsh stealing Churchill’s cigar, etc)</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But every portrait involves some kind of manipulation, whether intentional or unintentional. Every. Single. One.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No portrait exists without the indelible imprint of the person who made the portrait. This can be as simple as the conversation you had leading up to the picture, it can be the type of camera you use to make the picture -- an 8x10 view camera puts a subject in a very different frame of mind than, say, an iPhone, it is obviously about when the photographer released the shutter, it is about how the photograph is processed and printed.</a:t>
            </a:r>
            <a:endParaRPr/>
          </a:p>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4" name="Shape 254"/>
        <p:cNvGrpSpPr/>
        <p:nvPr/>
      </p:nvGrpSpPr>
      <p:grpSpPr>
        <a:xfrm>
          <a:off x="0" y="0"/>
          <a:ext cx="0" cy="0"/>
          <a:chOff x="0" y="0"/>
          <a:chExt cx="0" cy="0"/>
        </a:xfrm>
      </p:grpSpPr>
      <p:sp>
        <p:nvSpPr>
          <p:cNvPr id="255" name="Google Shape;255;g42e2c98261_0_1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6" name="Google Shape;256;g42e2c98261_0_1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Which one of these photographs is true? Which is real?</a:t>
            </a:r>
            <a:endParaRPr/>
          </a:p>
          <a:p>
            <a:pPr indent="0" lvl="0" marL="0" rtl="0" algn="l">
              <a:spcBef>
                <a:spcPts val="0"/>
              </a:spcBef>
              <a:spcAft>
                <a:spcPts val="0"/>
              </a:spcAft>
              <a:buNone/>
            </a:pPr>
            <a:r>
              <a:rPr lang="en"/>
              <a:t>Every one of them says as much about the photographer as it does about the subject</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1" name="Shape 261"/>
        <p:cNvGrpSpPr/>
        <p:nvPr/>
      </p:nvGrpSpPr>
      <p:grpSpPr>
        <a:xfrm>
          <a:off x="0" y="0"/>
          <a:ext cx="0" cy="0"/>
          <a:chOff x="0" y="0"/>
          <a:chExt cx="0" cy="0"/>
        </a:xfrm>
      </p:grpSpPr>
      <p:sp>
        <p:nvSpPr>
          <p:cNvPr id="262" name="Google Shape;262;g42e2c98261_0_224: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g42e2c98261_0_2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8" name="Shape 268"/>
        <p:cNvGrpSpPr/>
        <p:nvPr/>
      </p:nvGrpSpPr>
      <p:grpSpPr>
        <a:xfrm>
          <a:off x="0" y="0"/>
          <a:ext cx="0" cy="0"/>
          <a:chOff x="0" y="0"/>
          <a:chExt cx="0" cy="0"/>
        </a:xfrm>
      </p:grpSpPr>
      <p:sp>
        <p:nvSpPr>
          <p:cNvPr id="269" name="Google Shape;269;g42e2c98261_0_230: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So how does this tie into interviewing which is, after all, what we’re here to talk about?</a:t>
            </a:r>
            <a:endParaRPr>
              <a:solidFill>
                <a:schemeClr val="dk1"/>
              </a:solidFill>
            </a:endParaRPr>
          </a:p>
          <a:p>
            <a:pPr indent="0" lvl="0" marL="0" rtl="0" algn="l">
              <a:spcBef>
                <a:spcPts val="0"/>
              </a:spcBef>
              <a:spcAft>
                <a:spcPts val="0"/>
              </a:spcAft>
              <a:buNone/>
            </a:pPr>
            <a:r>
              <a:t/>
            </a:r>
            <a:endParaRPr>
              <a:solidFill>
                <a:schemeClr val="dk1"/>
              </a:solidFill>
            </a:endParaRPr>
          </a:p>
        </p:txBody>
      </p:sp>
      <p:sp>
        <p:nvSpPr>
          <p:cNvPr id="270" name="Google Shape;270;g42e2c98261_0_2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9" name="Shape 169"/>
        <p:cNvGrpSpPr/>
        <p:nvPr/>
      </p:nvGrpSpPr>
      <p:grpSpPr>
        <a:xfrm>
          <a:off x="0" y="0"/>
          <a:ext cx="0" cy="0"/>
          <a:chOff x="0" y="0"/>
          <a:chExt cx="0" cy="0"/>
        </a:xfrm>
      </p:grpSpPr>
      <p:sp>
        <p:nvSpPr>
          <p:cNvPr id="170" name="Google Shape;170;g42e2c98261_0_292: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g42e2c98261_0_29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3" name="Shape 273"/>
        <p:cNvGrpSpPr/>
        <p:nvPr/>
      </p:nvGrpSpPr>
      <p:grpSpPr>
        <a:xfrm>
          <a:off x="0" y="0"/>
          <a:ext cx="0" cy="0"/>
          <a:chOff x="0" y="0"/>
          <a:chExt cx="0" cy="0"/>
        </a:xfrm>
      </p:grpSpPr>
      <p:sp>
        <p:nvSpPr>
          <p:cNvPr id="274" name="Google Shape;274;g42e2c98261_0_303: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In the same way every photograph is as much about the photographer as the subject,</a:t>
            </a:r>
            <a:endParaRPr>
              <a:solidFill>
                <a:schemeClr val="dk1"/>
              </a:solidFill>
            </a:endParaRPr>
          </a:p>
          <a:p>
            <a:pPr indent="0" lvl="0" marL="0" rtl="0" algn="l">
              <a:spcBef>
                <a:spcPts val="0"/>
              </a:spcBef>
              <a:spcAft>
                <a:spcPts val="0"/>
              </a:spcAft>
              <a:buNone/>
            </a:pPr>
            <a:r>
              <a:rPr lang="en">
                <a:solidFill>
                  <a:schemeClr val="dk1"/>
                </a:solidFill>
              </a:rPr>
              <a:t>Every interview is as much about the interviewer as it is about the candidate</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If a photograph -- which you could argue is the most objective record of a subject you could hope to make -- isn’t and </a:t>
            </a:r>
            <a:r>
              <a:rPr i="1" lang="en">
                <a:solidFill>
                  <a:schemeClr val="dk1"/>
                </a:solidFill>
              </a:rPr>
              <a:t>cannot be</a:t>
            </a:r>
            <a:r>
              <a:rPr lang="en">
                <a:solidFill>
                  <a:schemeClr val="dk1"/>
                </a:solidFill>
              </a:rPr>
              <a:t> true, what is?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This sent me into a spiral of confusion -- bad place</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rPr lang="en"/>
              <a:t>It made me think about things which -- I believe -- are foundational and which I never doubted</a:t>
            </a:r>
            <a:endParaRPr/>
          </a:p>
        </p:txBody>
      </p:sp>
      <p:sp>
        <p:nvSpPr>
          <p:cNvPr id="275" name="Google Shape;275;g42e2c98261_0_30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0" name="Shape 280"/>
        <p:cNvGrpSpPr/>
        <p:nvPr/>
      </p:nvGrpSpPr>
      <p:grpSpPr>
        <a:xfrm>
          <a:off x="0" y="0"/>
          <a:ext cx="0" cy="0"/>
          <a:chOff x="0" y="0"/>
          <a:chExt cx="0" cy="0"/>
        </a:xfrm>
      </p:grpSpPr>
      <p:sp>
        <p:nvSpPr>
          <p:cNvPr id="281" name="Google Shape;281;g42e2c98261_0_334: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My belief that we need to act in a </a:t>
            </a:r>
            <a:r>
              <a:rPr i="1" lang="en">
                <a:solidFill>
                  <a:schemeClr val="dk1"/>
                </a:solidFill>
              </a:rPr>
              <a:t>moral</a:t>
            </a:r>
            <a:r>
              <a:rPr lang="en">
                <a:solidFill>
                  <a:schemeClr val="dk1"/>
                </a:solidFill>
              </a:rPr>
              <a:t> way wasn’t shaken by this.</a:t>
            </a:r>
            <a:endParaRPr>
              <a:solidFill>
                <a:schemeClr val="dk1"/>
              </a:solidFill>
            </a:endParaRPr>
          </a:p>
          <a:p>
            <a:pPr indent="0" lvl="0" marL="0" rtl="0" algn="l">
              <a:spcBef>
                <a:spcPts val="0"/>
              </a:spcBef>
              <a:spcAft>
                <a:spcPts val="0"/>
              </a:spcAft>
              <a:buNone/>
            </a:pPr>
            <a:r>
              <a:rPr lang="en">
                <a:solidFill>
                  <a:schemeClr val="dk1"/>
                </a:solidFill>
              </a:rPr>
              <a:t>We should find candidates who will succeed and who will help us succeed</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We should strive to remove biases from our interviews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Our companies should reflect the diversity of the world we live in</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We’re in a position to decide, as Anil said, _who is allowed to create_. We should use that power for good!</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solidFill>
                <a:schemeClr val="dk1"/>
              </a:solidFill>
            </a:endParaRPr>
          </a:p>
        </p:txBody>
      </p:sp>
      <p:sp>
        <p:nvSpPr>
          <p:cNvPr id="282" name="Google Shape;282;g42e2c98261_0_33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7" name="Shape 287"/>
        <p:cNvGrpSpPr/>
        <p:nvPr/>
      </p:nvGrpSpPr>
      <p:grpSpPr>
        <a:xfrm>
          <a:off x="0" y="0"/>
          <a:ext cx="0" cy="0"/>
          <a:chOff x="0" y="0"/>
          <a:chExt cx="0" cy="0"/>
        </a:xfrm>
      </p:grpSpPr>
      <p:sp>
        <p:nvSpPr>
          <p:cNvPr id="288" name="Google Shape;288;g42e2c98261_0_354: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Built on the foundation of morality, we should treat each other with kindness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No interview should make a candidate feel bad, </a:t>
            </a:r>
            <a:r>
              <a:rPr i="1" lang="en">
                <a:solidFill>
                  <a:schemeClr val="dk1"/>
                </a:solidFill>
              </a:rPr>
              <a:t>or</a:t>
            </a:r>
            <a:r>
              <a:rPr lang="en">
                <a:solidFill>
                  <a:schemeClr val="dk1"/>
                </a:solidFill>
              </a:rPr>
              <a:t> an interviewer feel bad -- during or as a result of the interview!</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But… still. These foundations need to support something to work. They aren’t enough in the abstract</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And if we accept the evasive nature of that every evaluation of a candidate also evaluates the interviewer, what can we do?</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We need to be kind and moral, but we also need to learn something about a candidate, a process which is subjective and difficult</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solidFill>
                <a:schemeClr val="dk1"/>
              </a:solidFill>
            </a:endParaRPr>
          </a:p>
        </p:txBody>
      </p:sp>
      <p:sp>
        <p:nvSpPr>
          <p:cNvPr id="289" name="Google Shape;289;g42e2c98261_0_35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6" name="Shape 296"/>
        <p:cNvGrpSpPr/>
        <p:nvPr/>
      </p:nvGrpSpPr>
      <p:grpSpPr>
        <a:xfrm>
          <a:off x="0" y="0"/>
          <a:ext cx="0" cy="0"/>
          <a:chOff x="0" y="0"/>
          <a:chExt cx="0" cy="0"/>
        </a:xfrm>
      </p:grpSpPr>
      <p:sp>
        <p:nvSpPr>
          <p:cNvPr id="297" name="Google Shape;297;g42e2c98261_0_410: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A few days after my class, I was chatting with my friend Ian about this problem. I felt really stuck, and had sort of fallen into a pit of nihilist despair, if I’m being honest.</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&lt;2 months until this talk</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Working on interviewing workgroup at work</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What does it all mean…???</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Ian had a brilliant insight that there’s an analog to how we make our own code work when things can break</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We run our buggy code on brittle machines but build resilient *systems*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Can we learn a lesson from that?</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p:txBody>
      </p:sp>
      <p:sp>
        <p:nvSpPr>
          <p:cNvPr id="298" name="Google Shape;298;g42e2c98261_0_4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1" name="Shape 301"/>
        <p:cNvGrpSpPr/>
        <p:nvPr/>
      </p:nvGrpSpPr>
      <p:grpSpPr>
        <a:xfrm>
          <a:off x="0" y="0"/>
          <a:ext cx="0" cy="0"/>
          <a:chOff x="0" y="0"/>
          <a:chExt cx="0" cy="0"/>
        </a:xfrm>
      </p:grpSpPr>
      <p:sp>
        <p:nvSpPr>
          <p:cNvPr id="302" name="Google Shape;302;g42e2c98261_0_4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3" name="Google Shape;303;g42e2c98261_0_4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More potatoes</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7" name="Shape 307"/>
        <p:cNvGrpSpPr/>
        <p:nvPr/>
      </p:nvGrpSpPr>
      <p:grpSpPr>
        <a:xfrm>
          <a:off x="0" y="0"/>
          <a:ext cx="0" cy="0"/>
          <a:chOff x="0" y="0"/>
          <a:chExt cx="0" cy="0"/>
        </a:xfrm>
      </p:grpSpPr>
      <p:sp>
        <p:nvSpPr>
          <p:cNvPr id="308" name="Google Shape;308;g42e2c98261_0_368: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Iteration</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Process level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Build a process that embraces change!</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Don’t be afraid to experiment in smaller settings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Think about the work you make for others by iterating</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Eg. “choose your own adventure” at MailChimp: trying it out in Oakland office first</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Build individual iteration into the process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If you’re going to interview, do it </a:t>
            </a:r>
            <a:r>
              <a:rPr i="1" lang="en">
                <a:solidFill>
                  <a:schemeClr val="dk1"/>
                </a:solidFill>
              </a:rPr>
              <a:t>frequently</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Which ties into...</a:t>
            </a:r>
            <a:endParaRPr>
              <a:solidFill>
                <a:schemeClr val="dk1"/>
              </a:solidFill>
            </a:endParaRPr>
          </a:p>
          <a:p>
            <a:pPr indent="0" lvl="0" marL="0" rtl="0" algn="l">
              <a:spcBef>
                <a:spcPts val="0"/>
              </a:spcBef>
              <a:spcAft>
                <a:spcPts val="0"/>
              </a:spcAft>
              <a:buNone/>
            </a:pPr>
            <a:r>
              <a:t/>
            </a:r>
            <a:endParaRPr>
              <a:solidFill>
                <a:schemeClr val="dk1"/>
              </a:solidFill>
            </a:endParaRPr>
          </a:p>
        </p:txBody>
      </p:sp>
      <p:sp>
        <p:nvSpPr>
          <p:cNvPr id="309" name="Google Shape;309;g42e2c98261_0_36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8" name="Shape 318"/>
        <p:cNvGrpSpPr/>
        <p:nvPr/>
      </p:nvGrpSpPr>
      <p:grpSpPr>
        <a:xfrm>
          <a:off x="0" y="0"/>
          <a:ext cx="0" cy="0"/>
          <a:chOff x="0" y="0"/>
          <a:chExt cx="0" cy="0"/>
        </a:xfrm>
      </p:grpSpPr>
      <p:sp>
        <p:nvSpPr>
          <p:cNvPr id="319" name="Google Shape;319;g42e2c98261_0_382: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Observability</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Surveys (candidate and interviewer!)</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Are we biasing against underrepresented minorities or women? We can collect data about that.</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Mix of anonymized and non-anonymized processes eg. homework v. onsite</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Track feedback-about-candidates over time</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Google’s histograms are a great example of this</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Introspection before and after -- bake it in</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Shadows whose job it is to give feedback about the *interview*</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Listen to and seek out feedback about the interview</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Shadow as much as you can</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Train ourselves to make </a:t>
            </a:r>
            <a:r>
              <a:rPr i="1" lang="en">
                <a:solidFill>
                  <a:schemeClr val="dk1"/>
                </a:solidFill>
              </a:rPr>
              <a:t>rational</a:t>
            </a:r>
            <a:r>
              <a:rPr lang="en">
                <a:solidFill>
                  <a:schemeClr val="dk1"/>
                </a:solidFill>
              </a:rPr>
              <a:t> decisions, not emotional ones</a:t>
            </a:r>
            <a:endParaRPr>
              <a:solidFill>
                <a:schemeClr val="dk1"/>
              </a:solidFill>
            </a:endParaRPr>
          </a:p>
          <a:p>
            <a:pPr indent="0" lvl="0" marL="0" rtl="0" algn="l">
              <a:spcBef>
                <a:spcPts val="0"/>
              </a:spcBef>
              <a:spcAft>
                <a:spcPts val="0"/>
              </a:spcAft>
              <a:buNone/>
            </a:pPr>
            <a:r>
              <a:t/>
            </a:r>
            <a:endParaRPr>
              <a:solidFill>
                <a:schemeClr val="dk1"/>
              </a:solidFill>
            </a:endParaRPr>
          </a:p>
        </p:txBody>
      </p:sp>
      <p:sp>
        <p:nvSpPr>
          <p:cNvPr id="320" name="Google Shape;320;g42e2c98261_0_38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1" name="Shape 331"/>
        <p:cNvGrpSpPr/>
        <p:nvPr/>
      </p:nvGrpSpPr>
      <p:grpSpPr>
        <a:xfrm>
          <a:off x="0" y="0"/>
          <a:ext cx="0" cy="0"/>
          <a:chOff x="0" y="0"/>
          <a:chExt cx="0" cy="0"/>
        </a:xfrm>
      </p:grpSpPr>
      <p:sp>
        <p:nvSpPr>
          <p:cNvPr id="332" name="Google Shape;332;g42e2c98261_0_473: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Redundancy</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Multiple interviews per candidate, obviously</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*Overlapping and redundant* goals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Ideally everyone gets a window into stuff like values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More redundancy for things your org thinks are most important</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Staff more and less experienced interviewers to complement each other</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Individual questions you ask might </a:t>
            </a:r>
            <a:r>
              <a:rPr i="1" lang="en">
                <a:solidFill>
                  <a:schemeClr val="dk1"/>
                </a:solidFill>
              </a:rPr>
              <a:t>answer </a:t>
            </a:r>
            <a:r>
              <a:rPr lang="en">
                <a:solidFill>
                  <a:schemeClr val="dk1"/>
                </a:solidFill>
              </a:rPr>
              <a:t>more than one question</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The more important the question you’re trying to answer, the more ways it should be asked</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One of the overarching themes of most technical questions is, “what happens when you don’t know”</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Maybe a given candidate reacts better to behavioral hypotheticals than technical ones</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Low score / high score Google anecdote</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Or particular _kinds_ of technical qs. Etcetera</a:t>
            </a:r>
            <a:endParaRPr>
              <a:solidFill>
                <a:schemeClr val="dk1"/>
              </a:solidFill>
            </a:endParaRPr>
          </a:p>
          <a:p>
            <a:pPr indent="0" lvl="0" marL="0" rtl="0" algn="l">
              <a:spcBef>
                <a:spcPts val="0"/>
              </a:spcBef>
              <a:spcAft>
                <a:spcPts val="0"/>
              </a:spcAft>
              <a:buNone/>
            </a:pPr>
            <a:r>
              <a:t/>
            </a:r>
            <a:endParaRPr>
              <a:solidFill>
                <a:schemeClr val="dk1"/>
              </a:solidFill>
            </a:endParaRPr>
          </a:p>
        </p:txBody>
      </p:sp>
      <p:sp>
        <p:nvSpPr>
          <p:cNvPr id="333" name="Google Shape;333;g42e2c98261_0_47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5" name="Shape 345"/>
        <p:cNvGrpSpPr/>
        <p:nvPr/>
      </p:nvGrpSpPr>
      <p:grpSpPr>
        <a:xfrm>
          <a:off x="0" y="0"/>
          <a:ext cx="0" cy="0"/>
          <a:chOff x="0" y="0"/>
          <a:chExt cx="0" cy="0"/>
        </a:xfrm>
      </p:grpSpPr>
      <p:sp>
        <p:nvSpPr>
          <p:cNvPr id="346" name="Google Shape;346;g42e2c98261_0_4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7" name="Google Shape;347;g42e2c98261_0_4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Embrace the *craft* of interviewing</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It takes practice</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Think about the </a:t>
            </a:r>
            <a:r>
              <a:rPr i="1" lang="en">
                <a:solidFill>
                  <a:schemeClr val="dk1"/>
                </a:solidFill>
              </a:rPr>
              <a:t>intentionality</a:t>
            </a:r>
            <a:r>
              <a:rPr lang="en">
                <a:solidFill>
                  <a:schemeClr val="dk1"/>
                </a:solidFill>
              </a:rPr>
              <a:t> of someone like Avedon</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Everyone “manipulates” the photograph or interview; the trick is to avoid </a:t>
            </a:r>
            <a:r>
              <a:rPr i="1" lang="en">
                <a:solidFill>
                  <a:schemeClr val="dk1"/>
                </a:solidFill>
              </a:rPr>
              <a:t>unintentional</a:t>
            </a:r>
            <a:r>
              <a:rPr lang="en">
                <a:solidFill>
                  <a:schemeClr val="dk1"/>
                </a:solidFill>
              </a:rPr>
              <a:t> noise</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Embrace the humanity of interviewing in all its unpredictable glory</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On that note</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1" name="Shape 351"/>
        <p:cNvGrpSpPr/>
        <p:nvPr/>
      </p:nvGrpSpPr>
      <p:grpSpPr>
        <a:xfrm>
          <a:off x="0" y="0"/>
          <a:ext cx="0" cy="0"/>
          <a:chOff x="0" y="0"/>
          <a:chExt cx="0" cy="0"/>
        </a:xfrm>
      </p:grpSpPr>
      <p:sp>
        <p:nvSpPr>
          <p:cNvPr id="352" name="Google Shape;352;g42e2c98261_0_487: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Remember that Le Guin quote at the beginning?</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This is the thing I think is key at an </a:t>
            </a:r>
            <a:r>
              <a:rPr i="1" lang="en">
                <a:solidFill>
                  <a:schemeClr val="dk1"/>
                </a:solidFill>
              </a:rPr>
              <a:t>individual</a:t>
            </a:r>
            <a:r>
              <a:rPr lang="en">
                <a:solidFill>
                  <a:schemeClr val="dk1"/>
                </a:solidFill>
              </a:rPr>
              <a:t> level</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You can’t ask “do you enjoy solving problems you don’t know the answer to?”</a:t>
            </a:r>
            <a:br>
              <a:rPr lang="en">
                <a:solidFill>
                  <a:schemeClr val="dk1"/>
                </a:solidFill>
              </a:rPr>
            </a:b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But </a:t>
            </a:r>
            <a:r>
              <a:rPr i="1" lang="en">
                <a:solidFill>
                  <a:schemeClr val="dk1"/>
                </a:solidFill>
              </a:rPr>
              <a:t>maybe</a:t>
            </a:r>
            <a:r>
              <a:rPr lang="en">
                <a:solidFill>
                  <a:schemeClr val="dk1"/>
                </a:solidFill>
              </a:rPr>
              <a:t> you can ask a question the candidate doesn’t know the answer to and see what happens</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BUT</a:t>
            </a:r>
            <a:endParaRPr>
              <a:solidFill>
                <a:schemeClr val="dk1"/>
              </a:solidFill>
            </a:endParaRPr>
          </a:p>
          <a:p>
            <a:pPr indent="0" lvl="0" marL="0" rtl="0" algn="l">
              <a:spcBef>
                <a:spcPts val="0"/>
              </a:spcBef>
              <a:spcAft>
                <a:spcPts val="0"/>
              </a:spcAft>
              <a:buNone/>
            </a:pPr>
            <a:r>
              <a:t/>
            </a:r>
            <a:endParaRPr/>
          </a:p>
        </p:txBody>
      </p:sp>
      <p:sp>
        <p:nvSpPr>
          <p:cNvPr id="353" name="Google Shape;353;g42e2c98261_0_48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5" name="Shape 175"/>
        <p:cNvGrpSpPr/>
        <p:nvPr/>
      </p:nvGrpSpPr>
      <p:grpSpPr>
        <a:xfrm>
          <a:off x="0" y="0"/>
          <a:ext cx="0" cy="0"/>
          <a:chOff x="0" y="0"/>
          <a:chExt cx="0" cy="0"/>
        </a:xfrm>
      </p:grpSpPr>
      <p:sp>
        <p:nvSpPr>
          <p:cNvPr id="176" name="Google Shape;176;g42e2c98261_0_46: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One thing I want to say right at the beginning:</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I don’t have all the answers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This is a complicated process involving people and is intrinsically profoundly complicated</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Knowing a human being is a thing that, let’s face it, best case takes a lifetime</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There’s no magic bullet and there’s no one-size-fits-all solution</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So we need to embrace ambiguity together.</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p:txBody>
      </p:sp>
      <p:sp>
        <p:nvSpPr>
          <p:cNvPr id="177" name="Google Shape;177;g42e2c98261_0_4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7" name="Shape 357"/>
        <p:cNvGrpSpPr/>
        <p:nvPr/>
      </p:nvGrpSpPr>
      <p:grpSpPr>
        <a:xfrm>
          <a:off x="0" y="0"/>
          <a:ext cx="0" cy="0"/>
          <a:chOff x="0" y="0"/>
          <a:chExt cx="0" cy="0"/>
        </a:xfrm>
      </p:grpSpPr>
      <p:sp>
        <p:nvSpPr>
          <p:cNvPr id="358" name="Google Shape;358;g42e2c98261_0_494: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This is a human endeavor and as such we need to approach it with respect for the individual</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So much of this is tailoring an interview to give candidate an opportunity to show their strengths</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Making </a:t>
            </a:r>
            <a:r>
              <a:rPr i="1" lang="en">
                <a:solidFill>
                  <a:schemeClr val="dk1"/>
                </a:solidFill>
              </a:rPr>
              <a:t>yourself </a:t>
            </a:r>
            <a:r>
              <a:rPr lang="en">
                <a:solidFill>
                  <a:schemeClr val="dk1"/>
                </a:solidFill>
              </a:rPr>
              <a:t>vulnerable is key to letting the candidate be vulnerable</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Your goal is to build an environment -- intentionally -- </a:t>
            </a:r>
            <a:endParaRPr>
              <a:solidFill>
                <a:schemeClr val="dk1"/>
              </a:solidFill>
            </a:endParaRPr>
          </a:p>
          <a:p>
            <a:pPr indent="0" lvl="0" marL="0" rtl="0" algn="l">
              <a:spcBef>
                <a:spcPts val="0"/>
              </a:spcBef>
              <a:spcAft>
                <a:spcPts val="0"/>
              </a:spcAft>
              <a:buNone/>
            </a:pPr>
            <a:r>
              <a:t/>
            </a:r>
            <a:endParaRPr/>
          </a:p>
        </p:txBody>
      </p:sp>
      <p:sp>
        <p:nvSpPr>
          <p:cNvPr id="359" name="Google Shape;359;g42e2c98261_0_49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3" name="Shape 363"/>
        <p:cNvGrpSpPr/>
        <p:nvPr/>
      </p:nvGrpSpPr>
      <p:grpSpPr>
        <a:xfrm>
          <a:off x="0" y="0"/>
          <a:ext cx="0" cy="0"/>
          <a:chOff x="0" y="0"/>
          <a:chExt cx="0" cy="0"/>
        </a:xfrm>
      </p:grpSpPr>
      <p:sp>
        <p:nvSpPr>
          <p:cNvPr id="364" name="Google Shape;364;g42e2c98261_0_513: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Of kindness</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The enduring lesson of devops for me has been kindness is foundational</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Good devops practices are built on a just culture, which is predicated on the idea that everyone is doing their best.</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We get the most information -- in a postmortem, in an interview -- when we can be vulnerable.</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It’s a two way street</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The great news about this is that part of being kind is being vulnerable.</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Being vulnerable leads to empathy and trust in an interview.</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And the </a:t>
            </a:r>
            <a:r>
              <a:rPr i="1" lang="en">
                <a:solidFill>
                  <a:schemeClr val="dk1"/>
                </a:solidFill>
              </a:rPr>
              <a:t>best</a:t>
            </a:r>
            <a:r>
              <a:rPr lang="en">
                <a:solidFill>
                  <a:schemeClr val="dk1"/>
                </a:solidFill>
              </a:rPr>
              <a:t> interviews happen when there’s </a:t>
            </a:r>
            <a:r>
              <a:rPr i="1" lang="en">
                <a:solidFill>
                  <a:schemeClr val="dk1"/>
                </a:solidFill>
              </a:rPr>
              <a:t>mutual</a:t>
            </a:r>
            <a:r>
              <a:rPr lang="en">
                <a:solidFill>
                  <a:schemeClr val="dk1"/>
                </a:solidFill>
              </a:rPr>
              <a:t> empathy and trust</a:t>
            </a:r>
            <a:endParaRPr>
              <a:solidFill>
                <a:schemeClr val="dk1"/>
              </a:solidFill>
            </a:endParaRPr>
          </a:p>
          <a:p>
            <a:pPr indent="0" lvl="0" marL="0" rtl="0" algn="l">
              <a:spcBef>
                <a:spcPts val="0"/>
              </a:spcBef>
              <a:spcAft>
                <a:spcPts val="0"/>
              </a:spcAft>
              <a:buNone/>
            </a:pPr>
            <a:r>
              <a:t/>
            </a:r>
            <a:endParaRPr>
              <a:solidFill>
                <a:schemeClr val="dk1"/>
              </a:solidFill>
            </a:endParaRPr>
          </a:p>
        </p:txBody>
      </p:sp>
      <p:sp>
        <p:nvSpPr>
          <p:cNvPr id="365" name="Google Shape;365;g42e2c98261_0_5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7" name="Shape 377"/>
        <p:cNvGrpSpPr/>
        <p:nvPr/>
      </p:nvGrpSpPr>
      <p:grpSpPr>
        <a:xfrm>
          <a:off x="0" y="0"/>
          <a:ext cx="0" cy="0"/>
          <a:chOff x="0" y="0"/>
          <a:chExt cx="0" cy="0"/>
        </a:xfrm>
      </p:grpSpPr>
      <p:sp>
        <p:nvSpPr>
          <p:cNvPr id="378" name="Google Shape;378;g42e2c98261_0_527: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(add “morality” to redundancy/observability/iteration ⇔ kindness pyramid)</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You </a:t>
            </a:r>
            <a:r>
              <a:rPr i="1" lang="en">
                <a:solidFill>
                  <a:schemeClr val="dk1"/>
                </a:solidFill>
              </a:rPr>
              <a:t>must</a:t>
            </a:r>
            <a:r>
              <a:rPr lang="en">
                <a:solidFill>
                  <a:schemeClr val="dk1"/>
                </a:solidFill>
              </a:rPr>
              <a:t> have a moral compass</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This is the true lesson, in my opinion, of Avedon’s portraits.</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The solution to ambiguity and hard decisions isn’t trying to “program” bias out of the system</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The solution, in my opinion, is to be </a:t>
            </a:r>
            <a:r>
              <a:rPr b="1" lang="en">
                <a:solidFill>
                  <a:schemeClr val="dk1"/>
                </a:solidFill>
              </a:rPr>
              <a:t>constantly</a:t>
            </a:r>
            <a:r>
              <a:rPr lang="en">
                <a:solidFill>
                  <a:schemeClr val="dk1"/>
                </a:solidFill>
              </a:rPr>
              <a:t> aware of the moral implications of your decisions at every step</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If you make nominally “unbiased” hiring decisions, they don’t matter at all if bias manifests in your org in other places</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State your values.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Iterate towards your values.</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This must transcend interviews and hiring.</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rPr lang="en">
                <a:solidFill>
                  <a:schemeClr val="dk1"/>
                </a:solidFill>
              </a:rPr>
              <a:t>This part is profoundly difficult and is the work of a lifetime.</a:t>
            </a:r>
            <a:endParaRPr>
              <a:solidFill>
                <a:schemeClr val="dk1"/>
              </a:solidFill>
            </a:endParaRPr>
          </a:p>
        </p:txBody>
      </p:sp>
      <p:sp>
        <p:nvSpPr>
          <p:cNvPr id="379" name="Google Shape;379;g42e2c98261_0_5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1" name="Shape 391"/>
        <p:cNvGrpSpPr/>
        <p:nvPr/>
      </p:nvGrpSpPr>
      <p:grpSpPr>
        <a:xfrm>
          <a:off x="0" y="0"/>
          <a:ext cx="0" cy="0"/>
          <a:chOff x="0" y="0"/>
          <a:chExt cx="0" cy="0"/>
        </a:xfrm>
      </p:grpSpPr>
      <p:sp>
        <p:nvSpPr>
          <p:cNvPr id="392" name="Google Shape;392;g42e2c98261_0_541: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g42e2c98261_0_54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0" name="Shape 180"/>
        <p:cNvGrpSpPr/>
        <p:nvPr/>
      </p:nvGrpSpPr>
      <p:grpSpPr>
        <a:xfrm>
          <a:off x="0" y="0"/>
          <a:ext cx="0" cy="0"/>
          <a:chOff x="0" y="0"/>
          <a:chExt cx="0" cy="0"/>
        </a:xfrm>
      </p:grpSpPr>
      <p:sp>
        <p:nvSpPr>
          <p:cNvPr id="181" name="Google Shape;181;g42e2c98261_0_298: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Aka background</a:t>
            </a:r>
            <a:endParaRPr/>
          </a:p>
        </p:txBody>
      </p:sp>
      <p:sp>
        <p:nvSpPr>
          <p:cNvPr id="182" name="Google Shape;182;g42e2c98261_0_29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5" name="Shape 185"/>
        <p:cNvGrpSpPr/>
        <p:nvPr/>
      </p:nvGrpSpPr>
      <p:grpSpPr>
        <a:xfrm>
          <a:off x="0" y="0"/>
          <a:ext cx="0" cy="0"/>
          <a:chOff x="0" y="0"/>
          <a:chExt cx="0" cy="0"/>
        </a:xfrm>
      </p:grpSpPr>
      <p:sp>
        <p:nvSpPr>
          <p:cNvPr id="186" name="Google Shape;186;g42e2c98261_0_64: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First real intro to interviewing was at Google</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Conducted about 250 interviews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Was on hiring committee for about 6 years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Taught interview training for about 5 years</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Learned that I really ENJOYED talking to people in interviews.</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Fully bought into Google’s methods, thought they were great, I didn’t question it</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I knew they were far from perfect but I also didn’t really think there might be anything better</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Little bit of elitism to this.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Passing Google interviews was hard, and random, and getting past them made you a member of a special club</a:t>
            </a:r>
            <a:endParaRPr>
              <a:solidFill>
                <a:schemeClr val="dk1"/>
              </a:solidFill>
            </a:endParaRPr>
          </a:p>
          <a:p>
            <a:pPr indent="0" lvl="0" marL="0" rtl="0" algn="l">
              <a:spcBef>
                <a:spcPts val="0"/>
              </a:spcBef>
              <a:spcAft>
                <a:spcPts val="0"/>
              </a:spcAft>
              <a:buNone/>
            </a:pPr>
            <a:r>
              <a:t/>
            </a:r>
            <a:endParaRPr/>
          </a:p>
          <a:p>
            <a:pPr indent="0" lvl="0" marL="0" rtl="0" algn="l">
              <a:spcBef>
                <a:spcPts val="0"/>
              </a:spcBef>
              <a:spcAft>
                <a:spcPts val="0"/>
              </a:spcAft>
              <a:buNone/>
            </a:pPr>
            <a:r>
              <a:rPr lang="en"/>
              <a:t>Finally I want to say: I may have a few critiques of how Google interviewed</a:t>
            </a:r>
            <a:endParaRPr/>
          </a:p>
          <a:p>
            <a:pPr indent="0" lvl="0" marL="0" rtl="0" algn="l">
              <a:spcBef>
                <a:spcPts val="0"/>
              </a:spcBef>
              <a:spcAft>
                <a:spcPts val="0"/>
              </a:spcAft>
              <a:buNone/>
            </a:pPr>
            <a:r>
              <a:rPr lang="en"/>
              <a:t>(not the topic of this talk! But maybe incidental!)</a:t>
            </a:r>
            <a:endParaRPr/>
          </a:p>
          <a:p>
            <a:pPr indent="0" lvl="0" marL="0" rtl="0" algn="l">
              <a:spcBef>
                <a:spcPts val="0"/>
              </a:spcBef>
              <a:spcAft>
                <a:spcPts val="0"/>
              </a:spcAft>
              <a:buNone/>
            </a:pPr>
            <a:r>
              <a:rPr b="1" lang="en"/>
              <a:t>but</a:t>
            </a:r>
            <a:r>
              <a:rPr lang="en"/>
              <a:t> they are old and I believe Google is committed to improving</a:t>
            </a:r>
            <a:endParaRPr/>
          </a:p>
          <a:p>
            <a:pPr indent="0" lvl="0" marL="0" rtl="0" algn="l">
              <a:spcBef>
                <a:spcPts val="0"/>
              </a:spcBef>
              <a:spcAft>
                <a:spcPts val="0"/>
              </a:spcAft>
              <a:buNone/>
            </a:pPr>
            <a:r>
              <a:rPr lang="en"/>
              <a:t>Any critiques I have are said with love!</a:t>
            </a:r>
            <a:endParaRPr/>
          </a:p>
        </p:txBody>
      </p:sp>
      <p:sp>
        <p:nvSpPr>
          <p:cNvPr id="187" name="Google Shape;187;g42e2c98261_0_6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2" name="Shape 192"/>
        <p:cNvGrpSpPr/>
        <p:nvPr/>
      </p:nvGrpSpPr>
      <p:grpSpPr>
        <a:xfrm>
          <a:off x="0" y="0"/>
          <a:ext cx="0" cy="0"/>
          <a:chOff x="0" y="0"/>
          <a:chExt cx="0" cy="0"/>
        </a:xfrm>
      </p:grpSpPr>
      <p:sp>
        <p:nvSpPr>
          <p:cNvPr id="193" name="Google Shape;193;g42e2c98261_0_57: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Joined Etsy in 2013</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Two main takeaways from Etsy: Potatoes, and what it’s like to be a hiring manager</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Taught some classes, with Tim Falzone who came up with “potato” metaphor</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(explain metaphor)</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I was remote so didn’t do a large </a:t>
            </a:r>
            <a:r>
              <a:rPr i="1" lang="en">
                <a:solidFill>
                  <a:schemeClr val="dk1"/>
                </a:solidFill>
              </a:rPr>
              <a:t>quantity</a:t>
            </a:r>
            <a:r>
              <a:rPr lang="en">
                <a:solidFill>
                  <a:schemeClr val="dk1"/>
                </a:solidFill>
              </a:rPr>
              <a:t> of interviews,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But I was a hiring manager and interviewing and hiring people for a team that I was managing gave me an *entirely* different perspective</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How people can complement a team</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Unexpected side effects, amplification of traits</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Also learned importance of changing how you *find* candidates if you want to increase diversity</a:t>
            </a:r>
            <a:endParaRPr>
              <a:solidFill>
                <a:schemeClr val="dk1"/>
              </a:solidFill>
            </a:endParaRPr>
          </a:p>
          <a:p>
            <a:pPr indent="0" lvl="0" marL="0" rtl="0" algn="l">
              <a:spcBef>
                <a:spcPts val="0"/>
              </a:spcBef>
              <a:spcAft>
                <a:spcPts val="0"/>
              </a:spcAft>
              <a:buNone/>
            </a:pPr>
            <a:r>
              <a:t/>
            </a:r>
            <a:endParaRPr/>
          </a:p>
        </p:txBody>
      </p:sp>
      <p:sp>
        <p:nvSpPr>
          <p:cNvPr id="194" name="Google Shape;194;g42e2c98261_0_5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9" name="Shape 199"/>
        <p:cNvGrpSpPr/>
        <p:nvPr/>
      </p:nvGrpSpPr>
      <p:grpSpPr>
        <a:xfrm>
          <a:off x="0" y="0"/>
          <a:ext cx="0" cy="0"/>
          <a:chOff x="0" y="0"/>
          <a:chExt cx="0" cy="0"/>
        </a:xfrm>
      </p:grpSpPr>
      <p:sp>
        <p:nvSpPr>
          <p:cNvPr id="200" name="Google Shape;200;g42e2c98261_0_71: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We’re gonna zoom about 2.5 years into the future now</a:t>
            </a:r>
            <a:endParaRPr>
              <a:solidFill>
                <a:schemeClr val="dk1"/>
              </a:solidFill>
            </a:endParaRPr>
          </a:p>
          <a:p>
            <a:pPr indent="0" lvl="0" marL="0" rtl="0" algn="l">
              <a:spcBef>
                <a:spcPts val="0"/>
              </a:spcBef>
              <a:spcAft>
                <a:spcPts val="0"/>
              </a:spcAft>
              <a:buNone/>
            </a:pPr>
            <a:r>
              <a:t/>
            </a:r>
            <a:endParaRPr/>
          </a:p>
        </p:txBody>
      </p:sp>
      <p:sp>
        <p:nvSpPr>
          <p:cNvPr id="201" name="Google Shape;201;g42e2c98261_0_7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4" name="Shape 204"/>
        <p:cNvGrpSpPr/>
        <p:nvPr/>
      </p:nvGrpSpPr>
      <p:grpSpPr>
        <a:xfrm>
          <a:off x="0" y="0"/>
          <a:ext cx="0" cy="0"/>
          <a:chOff x="0" y="0"/>
          <a:chExt cx="0" cy="0"/>
        </a:xfrm>
      </p:grpSpPr>
      <p:sp>
        <p:nvSpPr>
          <p:cNvPr id="205" name="Google Shape;205;g42e2c98261_0_76: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Every weird dad’s dream: a whole room full of people to talk to about my hobby</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I love photography. I’ve been doing it off and on since I was about 6 when my mom gave me a Kodak Instamatic</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I had a darkroom way back when, etc. etc.</a:t>
            </a:r>
            <a:endParaRPr>
              <a:solidFill>
                <a:schemeClr val="dk1"/>
              </a:solidFill>
            </a:endParaRPr>
          </a:p>
          <a:p>
            <a:pPr indent="0" lvl="0" marL="0" rtl="0" algn="l">
              <a:spcBef>
                <a:spcPts val="0"/>
              </a:spcBef>
              <a:spcAft>
                <a:spcPts val="0"/>
              </a:spcAft>
              <a:buNone/>
            </a:pPr>
            <a:r>
              <a:t/>
            </a:r>
            <a:endParaRPr/>
          </a:p>
        </p:txBody>
      </p:sp>
      <p:sp>
        <p:nvSpPr>
          <p:cNvPr id="206" name="Google Shape;206;g42e2c98261_0_7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0" name="Shape 210"/>
        <p:cNvGrpSpPr/>
        <p:nvPr/>
      </p:nvGrpSpPr>
      <p:grpSpPr>
        <a:xfrm>
          <a:off x="0" y="0"/>
          <a:ext cx="0" cy="0"/>
          <a:chOff x="0" y="0"/>
          <a:chExt cx="0" cy="0"/>
        </a:xfrm>
      </p:grpSpPr>
      <p:sp>
        <p:nvSpPr>
          <p:cNvPr id="211" name="Google Shape;211;g42e2c98261_0_85: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Just a couple of months ago, I took a class from this woman, who is a personal hero of mine.</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She’s a prof at UCLA, and is known for her incredible portraits of her friends in the LGBTQ community, as well as her self-portraits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(I took this portrait of her! It was the highlight of my summer! I don’t even know if it’s good!)</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So on the first day of this class, we had to do “portfolio review”. This is where you show some of your best work and invite critique from the teacher and students</a:t>
            </a:r>
            <a:br>
              <a:rPr lang="en">
                <a:solidFill>
                  <a:schemeClr val="dk1"/>
                </a:solidFill>
              </a:rPr>
            </a:br>
            <a:r>
              <a:rPr lang="en">
                <a:solidFill>
                  <a:schemeClr val="dk1"/>
                </a:solidFill>
              </a:rPr>
              <a:t>I should mention I was the least skilled and experienced person in this class, by a lot</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Most of the other students were MFAs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Anyway, when it got to be my turn, I showed my portfolio</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And said something about “at work, I’m very interested in interviews. I’m super interested in the analogs between how we interview people, and how, in portrait photography, we try to capture something fundamental about an individual, both of these in a constrained and artificial environment, with limited time”</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I thought I was being </a:t>
            </a:r>
            <a:r>
              <a:rPr i="1" lang="en">
                <a:solidFill>
                  <a:schemeClr val="dk1"/>
                </a:solidFill>
              </a:rPr>
              <a:t>super</a:t>
            </a:r>
            <a:r>
              <a:rPr lang="en">
                <a:solidFill>
                  <a:schemeClr val="dk1"/>
                </a:solidFill>
              </a:rPr>
              <a:t> insightful</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p:txBody>
      </p:sp>
      <p:sp>
        <p:nvSpPr>
          <p:cNvPr id="212" name="Google Shape;212;g42e2c98261_0_8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4.gif"/></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01_Title Slide" showMasterSp="0" type="tx">
  <p:cSld name="TITLE_AND_BODY">
    <p:bg>
      <p:bgPr>
        <a:solidFill>
          <a:srgbClr val="FFE01B"/>
        </a:solidFill>
      </p:bgPr>
    </p:bg>
    <p:spTree>
      <p:nvGrpSpPr>
        <p:cNvPr id="9" name="Shape 9"/>
        <p:cNvGrpSpPr/>
        <p:nvPr/>
      </p:nvGrpSpPr>
      <p:grpSpPr>
        <a:xfrm>
          <a:off x="0" y="0"/>
          <a:ext cx="0" cy="0"/>
          <a:chOff x="0" y="0"/>
          <a:chExt cx="0" cy="0"/>
        </a:xfrm>
      </p:grpSpPr>
      <p:sp>
        <p:nvSpPr>
          <p:cNvPr id="10" name="Google Shape;10;p2"/>
          <p:cNvSpPr txBox="1"/>
          <p:nvPr>
            <p:ph type="title"/>
          </p:nvPr>
        </p:nvSpPr>
        <p:spPr>
          <a:xfrm>
            <a:off x="793550" y="122600"/>
            <a:ext cx="7841700" cy="723300"/>
          </a:xfrm>
          <a:prstGeom prst="rect">
            <a:avLst/>
          </a:prstGeom>
        </p:spPr>
        <p:txBody>
          <a:bodyPr anchorCtr="0" anchor="t" bIns="94900" lIns="94900" spcFirstLastPara="1" rIns="94900" wrap="square" tIns="94900"/>
          <a:lstStyle>
            <a:lvl1pPr lvl="0" rtl="0">
              <a:spcBef>
                <a:spcPts val="0"/>
              </a:spcBef>
              <a:spcAft>
                <a:spcPts val="0"/>
              </a:spcAft>
              <a:buNone/>
              <a:defRPr b="0" sz="9000">
                <a:solidFill>
                  <a:srgbClr val="241C15"/>
                </a:solidFill>
                <a:latin typeface="Corben"/>
                <a:ea typeface="Corben"/>
                <a:cs typeface="Corben"/>
                <a:sym typeface="Corben"/>
              </a:defRPr>
            </a:lvl1pPr>
            <a:lvl2pPr lvl="1" rtl="0">
              <a:spcBef>
                <a:spcPts val="0"/>
              </a:spcBef>
              <a:spcAft>
                <a:spcPts val="0"/>
              </a:spcAft>
              <a:buNone/>
              <a:defRPr>
                <a:solidFill>
                  <a:srgbClr val="241C15"/>
                </a:solidFill>
              </a:defRPr>
            </a:lvl2pPr>
            <a:lvl3pPr lvl="2" rtl="0">
              <a:spcBef>
                <a:spcPts val="0"/>
              </a:spcBef>
              <a:spcAft>
                <a:spcPts val="0"/>
              </a:spcAft>
              <a:buNone/>
              <a:defRPr>
                <a:solidFill>
                  <a:srgbClr val="241C15"/>
                </a:solidFill>
              </a:defRPr>
            </a:lvl3pPr>
            <a:lvl4pPr lvl="3" rtl="0">
              <a:spcBef>
                <a:spcPts val="0"/>
              </a:spcBef>
              <a:spcAft>
                <a:spcPts val="0"/>
              </a:spcAft>
              <a:buNone/>
              <a:defRPr>
                <a:solidFill>
                  <a:srgbClr val="241C15"/>
                </a:solidFill>
              </a:defRPr>
            </a:lvl4pPr>
            <a:lvl5pPr lvl="4" rtl="0">
              <a:spcBef>
                <a:spcPts val="0"/>
              </a:spcBef>
              <a:spcAft>
                <a:spcPts val="0"/>
              </a:spcAft>
              <a:buNone/>
              <a:defRPr>
                <a:solidFill>
                  <a:srgbClr val="241C15"/>
                </a:solidFill>
              </a:defRPr>
            </a:lvl5pPr>
            <a:lvl6pPr lvl="5" rtl="0">
              <a:spcBef>
                <a:spcPts val="0"/>
              </a:spcBef>
              <a:spcAft>
                <a:spcPts val="0"/>
              </a:spcAft>
              <a:buNone/>
              <a:defRPr>
                <a:solidFill>
                  <a:srgbClr val="241C15"/>
                </a:solidFill>
              </a:defRPr>
            </a:lvl6pPr>
            <a:lvl7pPr lvl="6" rtl="0">
              <a:spcBef>
                <a:spcPts val="0"/>
              </a:spcBef>
              <a:spcAft>
                <a:spcPts val="0"/>
              </a:spcAft>
              <a:buNone/>
              <a:defRPr>
                <a:solidFill>
                  <a:srgbClr val="241C15"/>
                </a:solidFill>
              </a:defRPr>
            </a:lvl7pPr>
            <a:lvl8pPr lvl="7" rtl="0">
              <a:spcBef>
                <a:spcPts val="0"/>
              </a:spcBef>
              <a:spcAft>
                <a:spcPts val="0"/>
              </a:spcAft>
              <a:buNone/>
              <a:defRPr>
                <a:solidFill>
                  <a:srgbClr val="241C15"/>
                </a:solidFill>
              </a:defRPr>
            </a:lvl8pPr>
            <a:lvl9pPr lvl="8" rtl="0">
              <a:spcBef>
                <a:spcPts val="0"/>
              </a:spcBef>
              <a:spcAft>
                <a:spcPts val="0"/>
              </a:spcAft>
              <a:buNone/>
              <a:defRPr>
                <a:solidFill>
                  <a:srgbClr val="241C15"/>
                </a:solidFil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p:cSld name="Highlight Page_3">
    <p:spTree>
      <p:nvGrpSpPr>
        <p:cNvPr id="46" name="Shape 46"/>
        <p:cNvGrpSpPr/>
        <p:nvPr/>
      </p:nvGrpSpPr>
      <p:grpSpPr>
        <a:xfrm>
          <a:off x="0" y="0"/>
          <a:ext cx="0" cy="0"/>
          <a:chOff x="0" y="0"/>
          <a:chExt cx="0" cy="0"/>
        </a:xfrm>
      </p:grpSpPr>
      <p:sp>
        <p:nvSpPr>
          <p:cNvPr id="47" name="Google Shape;47;p11"/>
          <p:cNvSpPr/>
          <p:nvPr/>
        </p:nvSpPr>
        <p:spPr>
          <a:xfrm>
            <a:off x="-13000" y="175"/>
            <a:ext cx="91440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Google Shape;172;p34" id="48" name="Google Shape;48;p11"/>
          <p:cNvPicPr preferRelativeResize="0"/>
          <p:nvPr/>
        </p:nvPicPr>
        <p:blipFill rotWithShape="1">
          <a:blip r:embed="rId2">
            <a:alphaModFix/>
          </a:blip>
          <a:srcRect b="0" l="0" r="79916" t="0"/>
          <a:stretch/>
        </p:blipFill>
        <p:spPr>
          <a:xfrm>
            <a:off x="920496" y="4814876"/>
            <a:ext cx="146319" cy="132011"/>
          </a:xfrm>
          <a:prstGeom prst="rect">
            <a:avLst/>
          </a:prstGeom>
          <a:noFill/>
          <a:ln>
            <a:noFill/>
          </a:ln>
        </p:spPr>
      </p:pic>
      <p:sp>
        <p:nvSpPr>
          <p:cNvPr id="49" name="Google Shape;49;p11"/>
          <p:cNvSpPr txBox="1"/>
          <p:nvPr>
            <p:ph type="title"/>
          </p:nvPr>
        </p:nvSpPr>
        <p:spPr>
          <a:xfrm>
            <a:off x="808323" y="767500"/>
            <a:ext cx="5749200" cy="2337300"/>
          </a:xfrm>
          <a:prstGeom prst="rect">
            <a:avLst/>
          </a:prstGeom>
        </p:spPr>
        <p:txBody>
          <a:bodyPr anchorCtr="0" anchor="t" bIns="94900" lIns="94900" spcFirstLastPara="1" rIns="94900" wrap="square" tIns="94900"/>
          <a:lstStyle>
            <a:lvl1pPr lvl="0" rtl="0">
              <a:spcBef>
                <a:spcPts val="0"/>
              </a:spcBef>
              <a:spcAft>
                <a:spcPts val="0"/>
              </a:spcAft>
              <a:buNone/>
              <a:defRPr b="0" sz="4800">
                <a:latin typeface="Corben"/>
                <a:ea typeface="Corben"/>
                <a:cs typeface="Corben"/>
                <a:sym typeface="Corben"/>
              </a:defRPr>
            </a:lvl1pPr>
            <a:lvl2pPr lvl="1" rtl="0">
              <a:spcBef>
                <a:spcPts val="0"/>
              </a:spcBef>
              <a:spcAft>
                <a:spcPts val="0"/>
              </a:spcAft>
              <a:buNone/>
              <a:defRPr b="0" sz="4800">
                <a:latin typeface="Corben"/>
                <a:ea typeface="Corben"/>
                <a:cs typeface="Corben"/>
                <a:sym typeface="Corben"/>
              </a:defRPr>
            </a:lvl2pPr>
            <a:lvl3pPr lvl="2" rtl="0">
              <a:spcBef>
                <a:spcPts val="0"/>
              </a:spcBef>
              <a:spcAft>
                <a:spcPts val="0"/>
              </a:spcAft>
              <a:buNone/>
              <a:defRPr b="0" sz="4800">
                <a:latin typeface="Corben"/>
                <a:ea typeface="Corben"/>
                <a:cs typeface="Corben"/>
                <a:sym typeface="Corben"/>
              </a:defRPr>
            </a:lvl3pPr>
            <a:lvl4pPr lvl="3" rtl="0">
              <a:spcBef>
                <a:spcPts val="0"/>
              </a:spcBef>
              <a:spcAft>
                <a:spcPts val="0"/>
              </a:spcAft>
              <a:buNone/>
              <a:defRPr b="0" sz="4800">
                <a:latin typeface="Corben"/>
                <a:ea typeface="Corben"/>
                <a:cs typeface="Corben"/>
                <a:sym typeface="Corben"/>
              </a:defRPr>
            </a:lvl4pPr>
            <a:lvl5pPr lvl="4" rtl="0">
              <a:spcBef>
                <a:spcPts val="0"/>
              </a:spcBef>
              <a:spcAft>
                <a:spcPts val="0"/>
              </a:spcAft>
              <a:buNone/>
              <a:defRPr b="0" sz="4800">
                <a:latin typeface="Corben"/>
                <a:ea typeface="Corben"/>
                <a:cs typeface="Corben"/>
                <a:sym typeface="Corben"/>
              </a:defRPr>
            </a:lvl5pPr>
            <a:lvl6pPr lvl="5" rtl="0">
              <a:spcBef>
                <a:spcPts val="0"/>
              </a:spcBef>
              <a:spcAft>
                <a:spcPts val="0"/>
              </a:spcAft>
              <a:buNone/>
              <a:defRPr b="0" sz="4800">
                <a:latin typeface="Corben"/>
                <a:ea typeface="Corben"/>
                <a:cs typeface="Corben"/>
                <a:sym typeface="Corben"/>
              </a:defRPr>
            </a:lvl6pPr>
            <a:lvl7pPr lvl="6" rtl="0">
              <a:spcBef>
                <a:spcPts val="0"/>
              </a:spcBef>
              <a:spcAft>
                <a:spcPts val="0"/>
              </a:spcAft>
              <a:buNone/>
              <a:defRPr b="0" sz="4800">
                <a:latin typeface="Corben"/>
                <a:ea typeface="Corben"/>
                <a:cs typeface="Corben"/>
                <a:sym typeface="Corben"/>
              </a:defRPr>
            </a:lvl7pPr>
            <a:lvl8pPr lvl="7" rtl="0">
              <a:spcBef>
                <a:spcPts val="0"/>
              </a:spcBef>
              <a:spcAft>
                <a:spcPts val="0"/>
              </a:spcAft>
              <a:buNone/>
              <a:defRPr b="0" sz="4800">
                <a:latin typeface="Corben"/>
                <a:ea typeface="Corben"/>
                <a:cs typeface="Corben"/>
                <a:sym typeface="Corben"/>
              </a:defRPr>
            </a:lvl8pPr>
            <a:lvl9pPr lvl="8" rtl="0">
              <a:spcBef>
                <a:spcPts val="0"/>
              </a:spcBef>
              <a:spcAft>
                <a:spcPts val="0"/>
              </a:spcAft>
              <a:buNone/>
              <a:defRPr b="0" sz="4800">
                <a:latin typeface="Corben"/>
                <a:ea typeface="Corben"/>
                <a:cs typeface="Corben"/>
                <a:sym typeface="Corben"/>
              </a:defRPr>
            </a:lvl9pPr>
          </a:lstStyle>
          <a:p/>
        </p:txBody>
      </p:sp>
      <p:sp>
        <p:nvSpPr>
          <p:cNvPr id="50" name="Google Shape;50;p11"/>
          <p:cNvSpPr txBox="1"/>
          <p:nvPr>
            <p:ph idx="12" type="sldNum"/>
          </p:nvPr>
        </p:nvSpPr>
        <p:spPr>
          <a:xfrm>
            <a:off x="8273994" y="4857545"/>
            <a:ext cx="361200" cy="56100"/>
          </a:xfrm>
          <a:prstGeom prst="rect">
            <a:avLst/>
          </a:prstGeom>
          <a:noFill/>
          <a:ln>
            <a:noFill/>
          </a:ln>
        </p:spPr>
        <p:txBody>
          <a:bodyPr anchorCtr="0" anchor="t" bIns="0" lIns="0" spcFirstLastPara="1" rIns="0" wrap="square" tIns="0">
            <a:noAutofit/>
          </a:bodyPr>
          <a:lstStyle>
            <a:lvl1pPr indent="0" lvl="0" marL="0" marR="0" rtl="0" algn="l">
              <a:lnSpc>
                <a:spcPct val="100000"/>
              </a:lnSpc>
              <a:spcBef>
                <a:spcPts val="0"/>
              </a:spcBef>
              <a:spcAft>
                <a:spcPts val="0"/>
              </a:spcAft>
              <a:buClr>
                <a:srgbClr val="241C15"/>
              </a:buClr>
              <a:buSzPts val="500"/>
              <a:buFont typeface="Arial"/>
              <a:buNone/>
              <a:defRPr i="0" sz="500" u="none" cap="none" strike="noStrike">
                <a:solidFill>
                  <a:srgbClr val="241C15"/>
                </a:solidFill>
                <a:latin typeface="Corben"/>
                <a:ea typeface="Corben"/>
                <a:cs typeface="Corben"/>
                <a:sym typeface="Corben"/>
              </a:defRPr>
            </a:lvl1pPr>
            <a:lvl2pPr indent="0" lvl="1" marL="0" marR="0" rtl="0" algn="l">
              <a:lnSpc>
                <a:spcPct val="100000"/>
              </a:lnSpc>
              <a:spcBef>
                <a:spcPts val="0"/>
              </a:spcBef>
              <a:spcAft>
                <a:spcPts val="0"/>
              </a:spcAft>
              <a:buClr>
                <a:srgbClr val="241C15"/>
              </a:buClr>
              <a:buSzPts val="500"/>
              <a:buFont typeface="Arial"/>
              <a:buNone/>
              <a:defRPr i="0" sz="500" u="none" cap="none" strike="noStrike">
                <a:solidFill>
                  <a:srgbClr val="241C15"/>
                </a:solidFill>
                <a:latin typeface="Corben"/>
                <a:ea typeface="Corben"/>
                <a:cs typeface="Corben"/>
                <a:sym typeface="Corben"/>
              </a:defRPr>
            </a:lvl2pPr>
            <a:lvl3pPr indent="0" lvl="2" marL="0" marR="0" rtl="0" algn="l">
              <a:lnSpc>
                <a:spcPct val="100000"/>
              </a:lnSpc>
              <a:spcBef>
                <a:spcPts val="0"/>
              </a:spcBef>
              <a:spcAft>
                <a:spcPts val="0"/>
              </a:spcAft>
              <a:buClr>
                <a:srgbClr val="241C15"/>
              </a:buClr>
              <a:buSzPts val="500"/>
              <a:buFont typeface="Arial"/>
              <a:buNone/>
              <a:defRPr i="0" sz="500" u="none" cap="none" strike="noStrike">
                <a:solidFill>
                  <a:srgbClr val="241C15"/>
                </a:solidFill>
                <a:latin typeface="Corben"/>
                <a:ea typeface="Corben"/>
                <a:cs typeface="Corben"/>
                <a:sym typeface="Corben"/>
              </a:defRPr>
            </a:lvl3pPr>
            <a:lvl4pPr indent="0" lvl="3" marL="0" marR="0" rtl="0" algn="l">
              <a:lnSpc>
                <a:spcPct val="100000"/>
              </a:lnSpc>
              <a:spcBef>
                <a:spcPts val="0"/>
              </a:spcBef>
              <a:spcAft>
                <a:spcPts val="0"/>
              </a:spcAft>
              <a:buClr>
                <a:srgbClr val="241C15"/>
              </a:buClr>
              <a:buSzPts val="500"/>
              <a:buFont typeface="Arial"/>
              <a:buNone/>
              <a:defRPr i="0" sz="500" u="none" cap="none" strike="noStrike">
                <a:solidFill>
                  <a:srgbClr val="241C15"/>
                </a:solidFill>
                <a:latin typeface="Corben"/>
                <a:ea typeface="Corben"/>
                <a:cs typeface="Corben"/>
                <a:sym typeface="Corben"/>
              </a:defRPr>
            </a:lvl4pPr>
            <a:lvl5pPr indent="0" lvl="4" marL="0" marR="0" rtl="0" algn="l">
              <a:lnSpc>
                <a:spcPct val="100000"/>
              </a:lnSpc>
              <a:spcBef>
                <a:spcPts val="0"/>
              </a:spcBef>
              <a:spcAft>
                <a:spcPts val="0"/>
              </a:spcAft>
              <a:buClr>
                <a:srgbClr val="241C15"/>
              </a:buClr>
              <a:buSzPts val="500"/>
              <a:buFont typeface="Arial"/>
              <a:buNone/>
              <a:defRPr i="0" sz="500" u="none" cap="none" strike="noStrike">
                <a:solidFill>
                  <a:srgbClr val="241C15"/>
                </a:solidFill>
                <a:latin typeface="Corben"/>
                <a:ea typeface="Corben"/>
                <a:cs typeface="Corben"/>
                <a:sym typeface="Corben"/>
              </a:defRPr>
            </a:lvl5pPr>
            <a:lvl6pPr indent="0" lvl="5" marL="0" marR="0" rtl="0" algn="l">
              <a:lnSpc>
                <a:spcPct val="100000"/>
              </a:lnSpc>
              <a:spcBef>
                <a:spcPts val="0"/>
              </a:spcBef>
              <a:spcAft>
                <a:spcPts val="0"/>
              </a:spcAft>
              <a:buClr>
                <a:srgbClr val="241C15"/>
              </a:buClr>
              <a:buSzPts val="500"/>
              <a:buFont typeface="Arial"/>
              <a:buNone/>
              <a:defRPr i="0" sz="500" u="none" cap="none" strike="noStrike">
                <a:solidFill>
                  <a:srgbClr val="241C15"/>
                </a:solidFill>
                <a:latin typeface="Corben"/>
                <a:ea typeface="Corben"/>
                <a:cs typeface="Corben"/>
                <a:sym typeface="Corben"/>
              </a:defRPr>
            </a:lvl6pPr>
            <a:lvl7pPr indent="0" lvl="6" marL="0" marR="0" rtl="0" algn="l">
              <a:lnSpc>
                <a:spcPct val="100000"/>
              </a:lnSpc>
              <a:spcBef>
                <a:spcPts val="0"/>
              </a:spcBef>
              <a:spcAft>
                <a:spcPts val="0"/>
              </a:spcAft>
              <a:buClr>
                <a:srgbClr val="241C15"/>
              </a:buClr>
              <a:buSzPts val="500"/>
              <a:buFont typeface="Arial"/>
              <a:buNone/>
              <a:defRPr i="0" sz="500" u="none" cap="none" strike="noStrike">
                <a:solidFill>
                  <a:srgbClr val="241C15"/>
                </a:solidFill>
                <a:latin typeface="Corben"/>
                <a:ea typeface="Corben"/>
                <a:cs typeface="Corben"/>
                <a:sym typeface="Corben"/>
              </a:defRPr>
            </a:lvl7pPr>
            <a:lvl8pPr indent="0" lvl="7" marL="0" marR="0" rtl="0" algn="l">
              <a:lnSpc>
                <a:spcPct val="100000"/>
              </a:lnSpc>
              <a:spcBef>
                <a:spcPts val="0"/>
              </a:spcBef>
              <a:spcAft>
                <a:spcPts val="0"/>
              </a:spcAft>
              <a:buClr>
                <a:srgbClr val="241C15"/>
              </a:buClr>
              <a:buSzPts val="500"/>
              <a:buFont typeface="Arial"/>
              <a:buNone/>
              <a:defRPr i="0" sz="500" u="none" cap="none" strike="noStrike">
                <a:solidFill>
                  <a:srgbClr val="241C15"/>
                </a:solidFill>
                <a:latin typeface="Corben"/>
                <a:ea typeface="Corben"/>
                <a:cs typeface="Corben"/>
                <a:sym typeface="Corben"/>
              </a:defRPr>
            </a:lvl8pPr>
            <a:lvl9pPr indent="0" lvl="8" marL="0" marR="0" rtl="0" algn="l">
              <a:lnSpc>
                <a:spcPct val="100000"/>
              </a:lnSpc>
              <a:spcBef>
                <a:spcPts val="0"/>
              </a:spcBef>
              <a:spcAft>
                <a:spcPts val="0"/>
              </a:spcAft>
              <a:buClr>
                <a:srgbClr val="241C15"/>
              </a:buClr>
              <a:buSzPts val="500"/>
              <a:buFont typeface="Arial"/>
              <a:buNone/>
              <a:defRPr i="0" sz="500" u="none" cap="none" strike="noStrike">
                <a:solidFill>
                  <a:srgbClr val="241C15"/>
                </a:solidFill>
                <a:latin typeface="Corben"/>
                <a:ea typeface="Corben"/>
                <a:cs typeface="Corben"/>
                <a:sym typeface="Corben"/>
              </a:defRPr>
            </a:lvl9pPr>
          </a:lstStyle>
          <a:p>
            <a:pPr indent="0" lvl="0" marL="0" rtl="0" algn="l">
              <a:spcBef>
                <a:spcPts val="0"/>
              </a:spcBef>
              <a:spcAft>
                <a:spcPts val="0"/>
              </a:spcAft>
              <a:buNone/>
            </a:pPr>
            <a:fld id="{00000000-1234-1234-1234-123412341234}" type="slidenum">
              <a:rPr lang="en"/>
              <a:t>‹#›</a:t>
            </a:fld>
            <a:endParaRPr>
              <a:solidFill>
                <a:srgbClr val="000000"/>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ext Only 1">
  <p:cSld name="Highlight Page_3_1">
    <p:spTree>
      <p:nvGrpSpPr>
        <p:cNvPr id="51" name="Shape 51"/>
        <p:cNvGrpSpPr/>
        <p:nvPr/>
      </p:nvGrpSpPr>
      <p:grpSpPr>
        <a:xfrm>
          <a:off x="0" y="0"/>
          <a:ext cx="0" cy="0"/>
          <a:chOff x="0" y="0"/>
          <a:chExt cx="0" cy="0"/>
        </a:xfrm>
      </p:grpSpPr>
      <p:sp>
        <p:nvSpPr>
          <p:cNvPr id="52" name="Google Shape;52;p12"/>
          <p:cNvSpPr/>
          <p:nvPr/>
        </p:nvSpPr>
        <p:spPr>
          <a:xfrm>
            <a:off x="-13000" y="175"/>
            <a:ext cx="91440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12"/>
          <p:cNvSpPr txBox="1"/>
          <p:nvPr>
            <p:ph type="title"/>
          </p:nvPr>
        </p:nvSpPr>
        <p:spPr>
          <a:xfrm>
            <a:off x="826919" y="841400"/>
            <a:ext cx="4033200" cy="2337300"/>
          </a:xfrm>
          <a:prstGeom prst="rect">
            <a:avLst/>
          </a:prstGeom>
        </p:spPr>
        <p:txBody>
          <a:bodyPr anchorCtr="0" anchor="t" bIns="94900" lIns="94900" spcFirstLastPara="1" rIns="94900" wrap="square" tIns="94900"/>
          <a:lstStyle>
            <a:lvl1pPr lvl="0" rtl="0">
              <a:spcBef>
                <a:spcPts val="0"/>
              </a:spcBef>
              <a:spcAft>
                <a:spcPts val="0"/>
              </a:spcAft>
              <a:buNone/>
              <a:defRPr b="0" sz="2400">
                <a:latin typeface="Corben"/>
                <a:ea typeface="Corben"/>
                <a:cs typeface="Corben"/>
                <a:sym typeface="Corben"/>
              </a:defRPr>
            </a:lvl1pPr>
            <a:lvl2pPr lvl="1" rtl="0">
              <a:spcBef>
                <a:spcPts val="0"/>
              </a:spcBef>
              <a:spcAft>
                <a:spcPts val="0"/>
              </a:spcAft>
              <a:buNone/>
              <a:defRPr b="0" sz="4800">
                <a:latin typeface="Corben"/>
                <a:ea typeface="Corben"/>
                <a:cs typeface="Corben"/>
                <a:sym typeface="Corben"/>
              </a:defRPr>
            </a:lvl2pPr>
            <a:lvl3pPr lvl="2" rtl="0">
              <a:spcBef>
                <a:spcPts val="0"/>
              </a:spcBef>
              <a:spcAft>
                <a:spcPts val="0"/>
              </a:spcAft>
              <a:buNone/>
              <a:defRPr b="0" sz="4800">
                <a:latin typeface="Corben"/>
                <a:ea typeface="Corben"/>
                <a:cs typeface="Corben"/>
                <a:sym typeface="Corben"/>
              </a:defRPr>
            </a:lvl3pPr>
            <a:lvl4pPr lvl="3" rtl="0">
              <a:spcBef>
                <a:spcPts val="0"/>
              </a:spcBef>
              <a:spcAft>
                <a:spcPts val="0"/>
              </a:spcAft>
              <a:buNone/>
              <a:defRPr b="0" sz="4800">
                <a:latin typeface="Corben"/>
                <a:ea typeface="Corben"/>
                <a:cs typeface="Corben"/>
                <a:sym typeface="Corben"/>
              </a:defRPr>
            </a:lvl4pPr>
            <a:lvl5pPr lvl="4" rtl="0">
              <a:spcBef>
                <a:spcPts val="0"/>
              </a:spcBef>
              <a:spcAft>
                <a:spcPts val="0"/>
              </a:spcAft>
              <a:buNone/>
              <a:defRPr b="0" sz="4800">
                <a:latin typeface="Corben"/>
                <a:ea typeface="Corben"/>
                <a:cs typeface="Corben"/>
                <a:sym typeface="Corben"/>
              </a:defRPr>
            </a:lvl5pPr>
            <a:lvl6pPr lvl="5" rtl="0">
              <a:spcBef>
                <a:spcPts val="0"/>
              </a:spcBef>
              <a:spcAft>
                <a:spcPts val="0"/>
              </a:spcAft>
              <a:buNone/>
              <a:defRPr b="0" sz="4800">
                <a:latin typeface="Corben"/>
                <a:ea typeface="Corben"/>
                <a:cs typeface="Corben"/>
                <a:sym typeface="Corben"/>
              </a:defRPr>
            </a:lvl6pPr>
            <a:lvl7pPr lvl="6" rtl="0">
              <a:spcBef>
                <a:spcPts val="0"/>
              </a:spcBef>
              <a:spcAft>
                <a:spcPts val="0"/>
              </a:spcAft>
              <a:buNone/>
              <a:defRPr b="0" sz="4800">
                <a:latin typeface="Corben"/>
                <a:ea typeface="Corben"/>
                <a:cs typeface="Corben"/>
                <a:sym typeface="Corben"/>
              </a:defRPr>
            </a:lvl7pPr>
            <a:lvl8pPr lvl="7" rtl="0">
              <a:spcBef>
                <a:spcPts val="0"/>
              </a:spcBef>
              <a:spcAft>
                <a:spcPts val="0"/>
              </a:spcAft>
              <a:buNone/>
              <a:defRPr b="0" sz="4800">
                <a:latin typeface="Corben"/>
                <a:ea typeface="Corben"/>
                <a:cs typeface="Corben"/>
                <a:sym typeface="Corben"/>
              </a:defRPr>
            </a:lvl8pPr>
            <a:lvl9pPr lvl="8" rtl="0">
              <a:spcBef>
                <a:spcPts val="0"/>
              </a:spcBef>
              <a:spcAft>
                <a:spcPts val="0"/>
              </a:spcAft>
              <a:buNone/>
              <a:defRPr b="0" sz="4800">
                <a:latin typeface="Corben"/>
                <a:ea typeface="Corben"/>
                <a:cs typeface="Corben"/>
                <a:sym typeface="Corben"/>
              </a:defRPr>
            </a:lvl9pPr>
          </a:lstStyle>
          <a:p/>
        </p:txBody>
      </p:sp>
      <p:sp>
        <p:nvSpPr>
          <p:cNvPr id="54" name="Google Shape;54;p12"/>
          <p:cNvSpPr txBox="1"/>
          <p:nvPr/>
        </p:nvSpPr>
        <p:spPr>
          <a:xfrm>
            <a:off x="2264063" y="4852775"/>
            <a:ext cx="1934100" cy="714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241C15"/>
              </a:buClr>
              <a:buSzPts val="500"/>
              <a:buFont typeface="Arial"/>
              <a:buNone/>
            </a:pPr>
            <a:r>
              <a:rPr lang="en" sz="500">
                <a:solidFill>
                  <a:srgbClr val="241C15"/>
                </a:solidFill>
                <a:latin typeface="Corben"/>
                <a:ea typeface="Corben"/>
                <a:cs typeface="Corben"/>
                <a:sym typeface="Corben"/>
              </a:rPr>
              <a:t>Proprietary &amp; Confidential</a:t>
            </a:r>
            <a:endParaRPr sz="500">
              <a:solidFill>
                <a:schemeClr val="dk1"/>
              </a:solidFill>
              <a:latin typeface="Corben"/>
              <a:ea typeface="Corben"/>
              <a:cs typeface="Corben"/>
              <a:sym typeface="Corben"/>
            </a:endParaRPr>
          </a:p>
          <a:p>
            <a:pPr indent="0" lvl="0" marL="0" marR="0" rtl="0" algn="l">
              <a:lnSpc>
                <a:spcPct val="100000"/>
              </a:lnSpc>
              <a:spcBef>
                <a:spcPts val="0"/>
              </a:spcBef>
              <a:spcAft>
                <a:spcPts val="0"/>
              </a:spcAft>
              <a:buClr>
                <a:srgbClr val="241C15"/>
              </a:buClr>
              <a:buSzPts val="500"/>
              <a:buFont typeface="Arial"/>
              <a:buNone/>
            </a:pPr>
            <a:r>
              <a:t/>
            </a:r>
            <a:endParaRPr sz="500">
              <a:solidFill>
                <a:srgbClr val="241C15"/>
              </a:solidFill>
              <a:latin typeface="Corben"/>
              <a:ea typeface="Corben"/>
              <a:cs typeface="Corben"/>
              <a:sym typeface="Corben"/>
            </a:endParaRPr>
          </a:p>
        </p:txBody>
      </p:sp>
      <p:sp>
        <p:nvSpPr>
          <p:cNvPr id="55" name="Google Shape;55;p12"/>
          <p:cNvSpPr txBox="1"/>
          <p:nvPr>
            <p:ph idx="12" type="sldNum"/>
          </p:nvPr>
        </p:nvSpPr>
        <p:spPr>
          <a:xfrm>
            <a:off x="8273994" y="4857545"/>
            <a:ext cx="361200" cy="56100"/>
          </a:xfrm>
          <a:prstGeom prst="rect">
            <a:avLst/>
          </a:prstGeom>
          <a:noFill/>
          <a:ln>
            <a:noFill/>
          </a:ln>
        </p:spPr>
        <p:txBody>
          <a:bodyPr anchorCtr="0" anchor="t" bIns="0" lIns="0" spcFirstLastPara="1" rIns="0" wrap="square" tIns="0">
            <a:noAutofit/>
          </a:bodyPr>
          <a:lstStyle>
            <a:lvl1pPr indent="0" lvl="0" marL="0" marR="0" rtl="0" algn="l">
              <a:lnSpc>
                <a:spcPct val="100000"/>
              </a:lnSpc>
              <a:spcBef>
                <a:spcPts val="0"/>
              </a:spcBef>
              <a:spcAft>
                <a:spcPts val="0"/>
              </a:spcAft>
              <a:buClr>
                <a:srgbClr val="241C15"/>
              </a:buClr>
              <a:buSzPts val="500"/>
              <a:buFont typeface="Arial"/>
              <a:buNone/>
              <a:defRPr i="0" sz="500" u="none" cap="none" strike="noStrike">
                <a:solidFill>
                  <a:srgbClr val="241C15"/>
                </a:solidFill>
                <a:latin typeface="Corben"/>
                <a:ea typeface="Corben"/>
                <a:cs typeface="Corben"/>
                <a:sym typeface="Corben"/>
              </a:defRPr>
            </a:lvl1pPr>
            <a:lvl2pPr indent="0" lvl="1" marL="0" marR="0" rtl="0" algn="l">
              <a:lnSpc>
                <a:spcPct val="100000"/>
              </a:lnSpc>
              <a:spcBef>
                <a:spcPts val="0"/>
              </a:spcBef>
              <a:spcAft>
                <a:spcPts val="0"/>
              </a:spcAft>
              <a:buClr>
                <a:srgbClr val="241C15"/>
              </a:buClr>
              <a:buSzPts val="500"/>
              <a:buFont typeface="Arial"/>
              <a:buNone/>
              <a:defRPr i="0" sz="500" u="none" cap="none" strike="noStrike">
                <a:solidFill>
                  <a:srgbClr val="241C15"/>
                </a:solidFill>
                <a:latin typeface="Corben"/>
                <a:ea typeface="Corben"/>
                <a:cs typeface="Corben"/>
                <a:sym typeface="Corben"/>
              </a:defRPr>
            </a:lvl2pPr>
            <a:lvl3pPr indent="0" lvl="2" marL="0" marR="0" rtl="0" algn="l">
              <a:lnSpc>
                <a:spcPct val="100000"/>
              </a:lnSpc>
              <a:spcBef>
                <a:spcPts val="0"/>
              </a:spcBef>
              <a:spcAft>
                <a:spcPts val="0"/>
              </a:spcAft>
              <a:buClr>
                <a:srgbClr val="241C15"/>
              </a:buClr>
              <a:buSzPts val="500"/>
              <a:buFont typeface="Arial"/>
              <a:buNone/>
              <a:defRPr i="0" sz="500" u="none" cap="none" strike="noStrike">
                <a:solidFill>
                  <a:srgbClr val="241C15"/>
                </a:solidFill>
                <a:latin typeface="Corben"/>
                <a:ea typeface="Corben"/>
                <a:cs typeface="Corben"/>
                <a:sym typeface="Corben"/>
              </a:defRPr>
            </a:lvl3pPr>
            <a:lvl4pPr indent="0" lvl="3" marL="0" marR="0" rtl="0" algn="l">
              <a:lnSpc>
                <a:spcPct val="100000"/>
              </a:lnSpc>
              <a:spcBef>
                <a:spcPts val="0"/>
              </a:spcBef>
              <a:spcAft>
                <a:spcPts val="0"/>
              </a:spcAft>
              <a:buClr>
                <a:srgbClr val="241C15"/>
              </a:buClr>
              <a:buSzPts val="500"/>
              <a:buFont typeface="Arial"/>
              <a:buNone/>
              <a:defRPr i="0" sz="500" u="none" cap="none" strike="noStrike">
                <a:solidFill>
                  <a:srgbClr val="241C15"/>
                </a:solidFill>
                <a:latin typeface="Corben"/>
                <a:ea typeface="Corben"/>
                <a:cs typeface="Corben"/>
                <a:sym typeface="Corben"/>
              </a:defRPr>
            </a:lvl4pPr>
            <a:lvl5pPr indent="0" lvl="4" marL="0" marR="0" rtl="0" algn="l">
              <a:lnSpc>
                <a:spcPct val="100000"/>
              </a:lnSpc>
              <a:spcBef>
                <a:spcPts val="0"/>
              </a:spcBef>
              <a:spcAft>
                <a:spcPts val="0"/>
              </a:spcAft>
              <a:buClr>
                <a:srgbClr val="241C15"/>
              </a:buClr>
              <a:buSzPts val="500"/>
              <a:buFont typeface="Arial"/>
              <a:buNone/>
              <a:defRPr i="0" sz="500" u="none" cap="none" strike="noStrike">
                <a:solidFill>
                  <a:srgbClr val="241C15"/>
                </a:solidFill>
                <a:latin typeface="Corben"/>
                <a:ea typeface="Corben"/>
                <a:cs typeface="Corben"/>
                <a:sym typeface="Corben"/>
              </a:defRPr>
            </a:lvl5pPr>
            <a:lvl6pPr indent="0" lvl="5" marL="0" marR="0" rtl="0" algn="l">
              <a:lnSpc>
                <a:spcPct val="100000"/>
              </a:lnSpc>
              <a:spcBef>
                <a:spcPts val="0"/>
              </a:spcBef>
              <a:spcAft>
                <a:spcPts val="0"/>
              </a:spcAft>
              <a:buClr>
                <a:srgbClr val="241C15"/>
              </a:buClr>
              <a:buSzPts val="500"/>
              <a:buFont typeface="Arial"/>
              <a:buNone/>
              <a:defRPr i="0" sz="500" u="none" cap="none" strike="noStrike">
                <a:solidFill>
                  <a:srgbClr val="241C15"/>
                </a:solidFill>
                <a:latin typeface="Corben"/>
                <a:ea typeface="Corben"/>
                <a:cs typeface="Corben"/>
                <a:sym typeface="Corben"/>
              </a:defRPr>
            </a:lvl6pPr>
            <a:lvl7pPr indent="0" lvl="6" marL="0" marR="0" rtl="0" algn="l">
              <a:lnSpc>
                <a:spcPct val="100000"/>
              </a:lnSpc>
              <a:spcBef>
                <a:spcPts val="0"/>
              </a:spcBef>
              <a:spcAft>
                <a:spcPts val="0"/>
              </a:spcAft>
              <a:buClr>
                <a:srgbClr val="241C15"/>
              </a:buClr>
              <a:buSzPts val="500"/>
              <a:buFont typeface="Arial"/>
              <a:buNone/>
              <a:defRPr i="0" sz="500" u="none" cap="none" strike="noStrike">
                <a:solidFill>
                  <a:srgbClr val="241C15"/>
                </a:solidFill>
                <a:latin typeface="Corben"/>
                <a:ea typeface="Corben"/>
                <a:cs typeface="Corben"/>
                <a:sym typeface="Corben"/>
              </a:defRPr>
            </a:lvl7pPr>
            <a:lvl8pPr indent="0" lvl="7" marL="0" marR="0" rtl="0" algn="l">
              <a:lnSpc>
                <a:spcPct val="100000"/>
              </a:lnSpc>
              <a:spcBef>
                <a:spcPts val="0"/>
              </a:spcBef>
              <a:spcAft>
                <a:spcPts val="0"/>
              </a:spcAft>
              <a:buClr>
                <a:srgbClr val="241C15"/>
              </a:buClr>
              <a:buSzPts val="500"/>
              <a:buFont typeface="Arial"/>
              <a:buNone/>
              <a:defRPr i="0" sz="500" u="none" cap="none" strike="noStrike">
                <a:solidFill>
                  <a:srgbClr val="241C15"/>
                </a:solidFill>
                <a:latin typeface="Corben"/>
                <a:ea typeface="Corben"/>
                <a:cs typeface="Corben"/>
                <a:sym typeface="Corben"/>
              </a:defRPr>
            </a:lvl8pPr>
            <a:lvl9pPr indent="0" lvl="8" marL="0" marR="0" rtl="0" algn="l">
              <a:lnSpc>
                <a:spcPct val="100000"/>
              </a:lnSpc>
              <a:spcBef>
                <a:spcPts val="0"/>
              </a:spcBef>
              <a:spcAft>
                <a:spcPts val="0"/>
              </a:spcAft>
              <a:buClr>
                <a:srgbClr val="241C15"/>
              </a:buClr>
              <a:buSzPts val="500"/>
              <a:buFont typeface="Arial"/>
              <a:buNone/>
              <a:defRPr i="0" sz="500" u="none" cap="none" strike="noStrike">
                <a:solidFill>
                  <a:srgbClr val="241C15"/>
                </a:solidFill>
                <a:latin typeface="Corben"/>
                <a:ea typeface="Corben"/>
                <a:cs typeface="Corben"/>
                <a:sym typeface="Corben"/>
              </a:defRPr>
            </a:lvl9pPr>
          </a:lstStyle>
          <a:p>
            <a:pPr indent="0" lvl="0" marL="0" rtl="0" algn="l">
              <a:spcBef>
                <a:spcPts val="0"/>
              </a:spcBef>
              <a:spcAft>
                <a:spcPts val="0"/>
              </a:spcAft>
              <a:buNone/>
            </a:pPr>
            <a:fld id="{00000000-1234-1234-1234-123412341234}" type="slidenum">
              <a:rPr lang="en"/>
              <a:t>‹#›</a:t>
            </a:fld>
            <a:endParaRPr>
              <a:solidFill>
                <a:srgbClr val="000000"/>
              </a:solidFill>
            </a:endParaRPr>
          </a:p>
        </p:txBody>
      </p:sp>
      <p:sp>
        <p:nvSpPr>
          <p:cNvPr id="56" name="Google Shape;56;p12"/>
          <p:cNvSpPr txBox="1"/>
          <p:nvPr/>
        </p:nvSpPr>
        <p:spPr>
          <a:xfrm>
            <a:off x="5395417" y="4852783"/>
            <a:ext cx="1158000" cy="71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241C15"/>
              </a:buClr>
              <a:buSzPts val="500"/>
              <a:buFont typeface="Arial"/>
              <a:buNone/>
            </a:pPr>
            <a:r>
              <a:rPr i="0" lang="en" sz="500" u="none" cap="none" strike="noStrike">
                <a:solidFill>
                  <a:srgbClr val="241C15"/>
                </a:solidFill>
                <a:latin typeface="Corben"/>
                <a:ea typeface="Corben"/>
                <a:cs typeface="Corben"/>
                <a:sym typeface="Corben"/>
              </a:rPr>
              <a:t>2018</a:t>
            </a:r>
            <a:endParaRPr sz="500">
              <a:latin typeface="Corben"/>
              <a:ea typeface="Corben"/>
              <a:cs typeface="Corben"/>
              <a:sym typeface="Corben"/>
            </a:endParaRPr>
          </a:p>
        </p:txBody>
      </p:sp>
      <p:pic>
        <p:nvPicPr>
          <p:cNvPr id="57" name="Google Shape;57;p12"/>
          <p:cNvPicPr preferRelativeResize="0"/>
          <p:nvPr/>
        </p:nvPicPr>
        <p:blipFill rotWithShape="1">
          <a:blip r:embed="rId2">
            <a:alphaModFix/>
          </a:blip>
          <a:srcRect b="22839" l="0" r="0" t="0"/>
          <a:stretch/>
        </p:blipFill>
        <p:spPr>
          <a:xfrm>
            <a:off x="920500" y="4814875"/>
            <a:ext cx="137946" cy="13200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ext Only - Build">
  <p:cSld name="Highlight Page_3_1_1">
    <p:spTree>
      <p:nvGrpSpPr>
        <p:cNvPr id="58" name="Shape 58"/>
        <p:cNvGrpSpPr/>
        <p:nvPr/>
      </p:nvGrpSpPr>
      <p:grpSpPr>
        <a:xfrm>
          <a:off x="0" y="0"/>
          <a:ext cx="0" cy="0"/>
          <a:chOff x="0" y="0"/>
          <a:chExt cx="0" cy="0"/>
        </a:xfrm>
      </p:grpSpPr>
      <p:sp>
        <p:nvSpPr>
          <p:cNvPr id="59" name="Google Shape;59;p13"/>
          <p:cNvSpPr/>
          <p:nvPr/>
        </p:nvSpPr>
        <p:spPr>
          <a:xfrm>
            <a:off x="-13000" y="175"/>
            <a:ext cx="91440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13"/>
          <p:cNvSpPr txBox="1"/>
          <p:nvPr>
            <p:ph type="title"/>
          </p:nvPr>
        </p:nvSpPr>
        <p:spPr>
          <a:xfrm>
            <a:off x="4830199" y="841400"/>
            <a:ext cx="3804900" cy="2337300"/>
          </a:xfrm>
          <a:prstGeom prst="rect">
            <a:avLst/>
          </a:prstGeom>
        </p:spPr>
        <p:txBody>
          <a:bodyPr anchorCtr="0" anchor="t" bIns="94900" lIns="94900" spcFirstLastPara="1" rIns="94900" wrap="square" tIns="94900"/>
          <a:lstStyle>
            <a:lvl1pPr lvl="0" rtl="0">
              <a:spcBef>
                <a:spcPts val="0"/>
              </a:spcBef>
              <a:spcAft>
                <a:spcPts val="0"/>
              </a:spcAft>
              <a:buNone/>
              <a:defRPr b="0" sz="2400">
                <a:solidFill>
                  <a:srgbClr val="241C15"/>
                </a:solidFill>
                <a:latin typeface="Corben"/>
                <a:ea typeface="Corben"/>
                <a:cs typeface="Corben"/>
                <a:sym typeface="Corben"/>
              </a:defRPr>
            </a:lvl1pPr>
            <a:lvl2pPr lvl="1" rtl="0">
              <a:spcBef>
                <a:spcPts val="0"/>
              </a:spcBef>
              <a:spcAft>
                <a:spcPts val="0"/>
              </a:spcAft>
              <a:buNone/>
              <a:defRPr b="0" sz="4800">
                <a:solidFill>
                  <a:srgbClr val="241C15"/>
                </a:solidFill>
                <a:latin typeface="Corben"/>
                <a:ea typeface="Corben"/>
                <a:cs typeface="Corben"/>
                <a:sym typeface="Corben"/>
              </a:defRPr>
            </a:lvl2pPr>
            <a:lvl3pPr lvl="2" rtl="0">
              <a:spcBef>
                <a:spcPts val="0"/>
              </a:spcBef>
              <a:spcAft>
                <a:spcPts val="0"/>
              </a:spcAft>
              <a:buNone/>
              <a:defRPr b="0" sz="4800">
                <a:solidFill>
                  <a:srgbClr val="241C15"/>
                </a:solidFill>
                <a:latin typeface="Corben"/>
                <a:ea typeface="Corben"/>
                <a:cs typeface="Corben"/>
                <a:sym typeface="Corben"/>
              </a:defRPr>
            </a:lvl3pPr>
            <a:lvl4pPr lvl="3" rtl="0">
              <a:spcBef>
                <a:spcPts val="0"/>
              </a:spcBef>
              <a:spcAft>
                <a:spcPts val="0"/>
              </a:spcAft>
              <a:buNone/>
              <a:defRPr b="0" sz="4800">
                <a:solidFill>
                  <a:srgbClr val="241C15"/>
                </a:solidFill>
                <a:latin typeface="Corben"/>
                <a:ea typeface="Corben"/>
                <a:cs typeface="Corben"/>
                <a:sym typeface="Corben"/>
              </a:defRPr>
            </a:lvl4pPr>
            <a:lvl5pPr lvl="4" rtl="0">
              <a:spcBef>
                <a:spcPts val="0"/>
              </a:spcBef>
              <a:spcAft>
                <a:spcPts val="0"/>
              </a:spcAft>
              <a:buNone/>
              <a:defRPr b="0" sz="4800">
                <a:solidFill>
                  <a:srgbClr val="241C15"/>
                </a:solidFill>
                <a:latin typeface="Corben"/>
                <a:ea typeface="Corben"/>
                <a:cs typeface="Corben"/>
                <a:sym typeface="Corben"/>
              </a:defRPr>
            </a:lvl5pPr>
            <a:lvl6pPr lvl="5" rtl="0">
              <a:spcBef>
                <a:spcPts val="0"/>
              </a:spcBef>
              <a:spcAft>
                <a:spcPts val="0"/>
              </a:spcAft>
              <a:buNone/>
              <a:defRPr b="0" sz="4800">
                <a:solidFill>
                  <a:srgbClr val="241C15"/>
                </a:solidFill>
                <a:latin typeface="Corben"/>
                <a:ea typeface="Corben"/>
                <a:cs typeface="Corben"/>
                <a:sym typeface="Corben"/>
              </a:defRPr>
            </a:lvl6pPr>
            <a:lvl7pPr lvl="6" rtl="0">
              <a:spcBef>
                <a:spcPts val="0"/>
              </a:spcBef>
              <a:spcAft>
                <a:spcPts val="0"/>
              </a:spcAft>
              <a:buNone/>
              <a:defRPr b="0" sz="4800">
                <a:solidFill>
                  <a:srgbClr val="241C15"/>
                </a:solidFill>
                <a:latin typeface="Corben"/>
                <a:ea typeface="Corben"/>
                <a:cs typeface="Corben"/>
                <a:sym typeface="Corben"/>
              </a:defRPr>
            </a:lvl7pPr>
            <a:lvl8pPr lvl="7" rtl="0">
              <a:spcBef>
                <a:spcPts val="0"/>
              </a:spcBef>
              <a:spcAft>
                <a:spcPts val="0"/>
              </a:spcAft>
              <a:buNone/>
              <a:defRPr b="0" sz="4800">
                <a:solidFill>
                  <a:srgbClr val="241C15"/>
                </a:solidFill>
                <a:latin typeface="Corben"/>
                <a:ea typeface="Corben"/>
                <a:cs typeface="Corben"/>
                <a:sym typeface="Corben"/>
              </a:defRPr>
            </a:lvl8pPr>
            <a:lvl9pPr lvl="8" rtl="0">
              <a:spcBef>
                <a:spcPts val="0"/>
              </a:spcBef>
              <a:spcAft>
                <a:spcPts val="0"/>
              </a:spcAft>
              <a:buNone/>
              <a:defRPr b="0" sz="4800">
                <a:solidFill>
                  <a:srgbClr val="241C15"/>
                </a:solidFill>
                <a:latin typeface="Corben"/>
                <a:ea typeface="Corben"/>
                <a:cs typeface="Corben"/>
                <a:sym typeface="Corben"/>
              </a:defRPr>
            </a:lvl9pPr>
          </a:lstStyle>
          <a:p/>
        </p:txBody>
      </p:sp>
      <p:sp>
        <p:nvSpPr>
          <p:cNvPr id="61" name="Google Shape;61;p13"/>
          <p:cNvSpPr txBox="1"/>
          <p:nvPr/>
        </p:nvSpPr>
        <p:spPr>
          <a:xfrm>
            <a:off x="2264063" y="4852775"/>
            <a:ext cx="1934100" cy="714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241C15"/>
              </a:buClr>
              <a:buSzPts val="500"/>
              <a:buFont typeface="Arial"/>
              <a:buNone/>
            </a:pPr>
            <a:r>
              <a:rPr lang="en" sz="500">
                <a:solidFill>
                  <a:srgbClr val="241C15"/>
                </a:solidFill>
                <a:latin typeface="Corben"/>
                <a:ea typeface="Corben"/>
                <a:cs typeface="Corben"/>
                <a:sym typeface="Corben"/>
              </a:rPr>
              <a:t>Proprietary &amp; Confidential</a:t>
            </a:r>
            <a:endParaRPr sz="500">
              <a:solidFill>
                <a:schemeClr val="dk1"/>
              </a:solidFill>
              <a:latin typeface="Corben"/>
              <a:ea typeface="Corben"/>
              <a:cs typeface="Corben"/>
              <a:sym typeface="Corben"/>
            </a:endParaRPr>
          </a:p>
          <a:p>
            <a:pPr indent="0" lvl="0" marL="0" marR="0" rtl="0" algn="l">
              <a:lnSpc>
                <a:spcPct val="100000"/>
              </a:lnSpc>
              <a:spcBef>
                <a:spcPts val="0"/>
              </a:spcBef>
              <a:spcAft>
                <a:spcPts val="0"/>
              </a:spcAft>
              <a:buClr>
                <a:srgbClr val="241C15"/>
              </a:buClr>
              <a:buSzPts val="500"/>
              <a:buFont typeface="Arial"/>
              <a:buNone/>
            </a:pPr>
            <a:r>
              <a:t/>
            </a:r>
            <a:endParaRPr sz="500">
              <a:solidFill>
                <a:srgbClr val="241C15"/>
              </a:solidFill>
              <a:latin typeface="Corben"/>
              <a:ea typeface="Corben"/>
              <a:cs typeface="Corben"/>
              <a:sym typeface="Corben"/>
            </a:endParaRPr>
          </a:p>
        </p:txBody>
      </p:sp>
      <p:sp>
        <p:nvSpPr>
          <p:cNvPr id="62" name="Google Shape;62;p13"/>
          <p:cNvSpPr txBox="1"/>
          <p:nvPr>
            <p:ph idx="12" type="sldNum"/>
          </p:nvPr>
        </p:nvSpPr>
        <p:spPr>
          <a:xfrm>
            <a:off x="8273994" y="4857545"/>
            <a:ext cx="361200" cy="56100"/>
          </a:xfrm>
          <a:prstGeom prst="rect">
            <a:avLst/>
          </a:prstGeom>
          <a:noFill/>
          <a:ln>
            <a:noFill/>
          </a:ln>
        </p:spPr>
        <p:txBody>
          <a:bodyPr anchorCtr="0" anchor="t" bIns="0" lIns="0" spcFirstLastPara="1" rIns="0" wrap="square" tIns="0">
            <a:noAutofit/>
          </a:bodyPr>
          <a:lstStyle>
            <a:lvl1pPr indent="0" lvl="0" marL="0" marR="0" rtl="0" algn="l">
              <a:lnSpc>
                <a:spcPct val="100000"/>
              </a:lnSpc>
              <a:spcBef>
                <a:spcPts val="0"/>
              </a:spcBef>
              <a:spcAft>
                <a:spcPts val="0"/>
              </a:spcAft>
              <a:buClr>
                <a:srgbClr val="241C15"/>
              </a:buClr>
              <a:buSzPts val="500"/>
              <a:buFont typeface="Arial"/>
              <a:buNone/>
              <a:defRPr i="0" sz="500" u="none" cap="none" strike="noStrike">
                <a:solidFill>
                  <a:srgbClr val="241C15"/>
                </a:solidFill>
                <a:latin typeface="Corben"/>
                <a:ea typeface="Corben"/>
                <a:cs typeface="Corben"/>
                <a:sym typeface="Corben"/>
              </a:defRPr>
            </a:lvl1pPr>
            <a:lvl2pPr indent="0" lvl="1" marL="0" marR="0" rtl="0" algn="l">
              <a:lnSpc>
                <a:spcPct val="100000"/>
              </a:lnSpc>
              <a:spcBef>
                <a:spcPts val="0"/>
              </a:spcBef>
              <a:spcAft>
                <a:spcPts val="0"/>
              </a:spcAft>
              <a:buClr>
                <a:srgbClr val="241C15"/>
              </a:buClr>
              <a:buSzPts val="500"/>
              <a:buFont typeface="Arial"/>
              <a:buNone/>
              <a:defRPr i="0" sz="500" u="none" cap="none" strike="noStrike">
                <a:solidFill>
                  <a:srgbClr val="241C15"/>
                </a:solidFill>
                <a:latin typeface="Corben"/>
                <a:ea typeface="Corben"/>
                <a:cs typeface="Corben"/>
                <a:sym typeface="Corben"/>
              </a:defRPr>
            </a:lvl2pPr>
            <a:lvl3pPr indent="0" lvl="2" marL="0" marR="0" rtl="0" algn="l">
              <a:lnSpc>
                <a:spcPct val="100000"/>
              </a:lnSpc>
              <a:spcBef>
                <a:spcPts val="0"/>
              </a:spcBef>
              <a:spcAft>
                <a:spcPts val="0"/>
              </a:spcAft>
              <a:buClr>
                <a:srgbClr val="241C15"/>
              </a:buClr>
              <a:buSzPts val="500"/>
              <a:buFont typeface="Arial"/>
              <a:buNone/>
              <a:defRPr i="0" sz="500" u="none" cap="none" strike="noStrike">
                <a:solidFill>
                  <a:srgbClr val="241C15"/>
                </a:solidFill>
                <a:latin typeface="Corben"/>
                <a:ea typeface="Corben"/>
                <a:cs typeface="Corben"/>
                <a:sym typeface="Corben"/>
              </a:defRPr>
            </a:lvl3pPr>
            <a:lvl4pPr indent="0" lvl="3" marL="0" marR="0" rtl="0" algn="l">
              <a:lnSpc>
                <a:spcPct val="100000"/>
              </a:lnSpc>
              <a:spcBef>
                <a:spcPts val="0"/>
              </a:spcBef>
              <a:spcAft>
                <a:spcPts val="0"/>
              </a:spcAft>
              <a:buClr>
                <a:srgbClr val="241C15"/>
              </a:buClr>
              <a:buSzPts val="500"/>
              <a:buFont typeface="Arial"/>
              <a:buNone/>
              <a:defRPr i="0" sz="500" u="none" cap="none" strike="noStrike">
                <a:solidFill>
                  <a:srgbClr val="241C15"/>
                </a:solidFill>
                <a:latin typeface="Corben"/>
                <a:ea typeface="Corben"/>
                <a:cs typeface="Corben"/>
                <a:sym typeface="Corben"/>
              </a:defRPr>
            </a:lvl4pPr>
            <a:lvl5pPr indent="0" lvl="4" marL="0" marR="0" rtl="0" algn="l">
              <a:lnSpc>
                <a:spcPct val="100000"/>
              </a:lnSpc>
              <a:spcBef>
                <a:spcPts val="0"/>
              </a:spcBef>
              <a:spcAft>
                <a:spcPts val="0"/>
              </a:spcAft>
              <a:buClr>
                <a:srgbClr val="241C15"/>
              </a:buClr>
              <a:buSzPts val="500"/>
              <a:buFont typeface="Arial"/>
              <a:buNone/>
              <a:defRPr i="0" sz="500" u="none" cap="none" strike="noStrike">
                <a:solidFill>
                  <a:srgbClr val="241C15"/>
                </a:solidFill>
                <a:latin typeface="Corben"/>
                <a:ea typeface="Corben"/>
                <a:cs typeface="Corben"/>
                <a:sym typeface="Corben"/>
              </a:defRPr>
            </a:lvl5pPr>
            <a:lvl6pPr indent="0" lvl="5" marL="0" marR="0" rtl="0" algn="l">
              <a:lnSpc>
                <a:spcPct val="100000"/>
              </a:lnSpc>
              <a:spcBef>
                <a:spcPts val="0"/>
              </a:spcBef>
              <a:spcAft>
                <a:spcPts val="0"/>
              </a:spcAft>
              <a:buClr>
                <a:srgbClr val="241C15"/>
              </a:buClr>
              <a:buSzPts val="500"/>
              <a:buFont typeface="Arial"/>
              <a:buNone/>
              <a:defRPr i="0" sz="500" u="none" cap="none" strike="noStrike">
                <a:solidFill>
                  <a:srgbClr val="241C15"/>
                </a:solidFill>
                <a:latin typeface="Corben"/>
                <a:ea typeface="Corben"/>
                <a:cs typeface="Corben"/>
                <a:sym typeface="Corben"/>
              </a:defRPr>
            </a:lvl6pPr>
            <a:lvl7pPr indent="0" lvl="6" marL="0" marR="0" rtl="0" algn="l">
              <a:lnSpc>
                <a:spcPct val="100000"/>
              </a:lnSpc>
              <a:spcBef>
                <a:spcPts val="0"/>
              </a:spcBef>
              <a:spcAft>
                <a:spcPts val="0"/>
              </a:spcAft>
              <a:buClr>
                <a:srgbClr val="241C15"/>
              </a:buClr>
              <a:buSzPts val="500"/>
              <a:buFont typeface="Arial"/>
              <a:buNone/>
              <a:defRPr i="0" sz="500" u="none" cap="none" strike="noStrike">
                <a:solidFill>
                  <a:srgbClr val="241C15"/>
                </a:solidFill>
                <a:latin typeface="Corben"/>
                <a:ea typeface="Corben"/>
                <a:cs typeface="Corben"/>
                <a:sym typeface="Corben"/>
              </a:defRPr>
            </a:lvl7pPr>
            <a:lvl8pPr indent="0" lvl="7" marL="0" marR="0" rtl="0" algn="l">
              <a:lnSpc>
                <a:spcPct val="100000"/>
              </a:lnSpc>
              <a:spcBef>
                <a:spcPts val="0"/>
              </a:spcBef>
              <a:spcAft>
                <a:spcPts val="0"/>
              </a:spcAft>
              <a:buClr>
                <a:srgbClr val="241C15"/>
              </a:buClr>
              <a:buSzPts val="500"/>
              <a:buFont typeface="Arial"/>
              <a:buNone/>
              <a:defRPr i="0" sz="500" u="none" cap="none" strike="noStrike">
                <a:solidFill>
                  <a:srgbClr val="241C15"/>
                </a:solidFill>
                <a:latin typeface="Corben"/>
                <a:ea typeface="Corben"/>
                <a:cs typeface="Corben"/>
                <a:sym typeface="Corben"/>
              </a:defRPr>
            </a:lvl8pPr>
            <a:lvl9pPr indent="0" lvl="8" marL="0" marR="0" rtl="0" algn="l">
              <a:lnSpc>
                <a:spcPct val="100000"/>
              </a:lnSpc>
              <a:spcBef>
                <a:spcPts val="0"/>
              </a:spcBef>
              <a:spcAft>
                <a:spcPts val="0"/>
              </a:spcAft>
              <a:buClr>
                <a:srgbClr val="241C15"/>
              </a:buClr>
              <a:buSzPts val="500"/>
              <a:buFont typeface="Arial"/>
              <a:buNone/>
              <a:defRPr i="0" sz="500" u="none" cap="none" strike="noStrike">
                <a:solidFill>
                  <a:srgbClr val="241C15"/>
                </a:solidFill>
                <a:latin typeface="Corben"/>
                <a:ea typeface="Corben"/>
                <a:cs typeface="Corben"/>
                <a:sym typeface="Corben"/>
              </a:defRPr>
            </a:lvl9pPr>
          </a:lstStyle>
          <a:p>
            <a:pPr indent="0" lvl="0" marL="0" rtl="0" algn="l">
              <a:spcBef>
                <a:spcPts val="0"/>
              </a:spcBef>
              <a:spcAft>
                <a:spcPts val="0"/>
              </a:spcAft>
              <a:buNone/>
            </a:pPr>
            <a:fld id="{00000000-1234-1234-1234-123412341234}" type="slidenum">
              <a:rPr lang="en"/>
              <a:t>‹#›</a:t>
            </a:fld>
            <a:endParaRPr>
              <a:solidFill>
                <a:srgbClr val="000000"/>
              </a:solidFill>
            </a:endParaRPr>
          </a:p>
        </p:txBody>
      </p:sp>
      <p:sp>
        <p:nvSpPr>
          <p:cNvPr id="63" name="Google Shape;63;p13"/>
          <p:cNvSpPr txBox="1"/>
          <p:nvPr/>
        </p:nvSpPr>
        <p:spPr>
          <a:xfrm>
            <a:off x="5395417" y="4852783"/>
            <a:ext cx="1158000" cy="71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241C15"/>
              </a:buClr>
              <a:buSzPts val="500"/>
              <a:buFont typeface="Arial"/>
              <a:buNone/>
            </a:pPr>
            <a:r>
              <a:rPr i="0" lang="en" sz="500" u="none" cap="none" strike="noStrike">
                <a:solidFill>
                  <a:srgbClr val="241C15"/>
                </a:solidFill>
                <a:latin typeface="Corben"/>
                <a:ea typeface="Corben"/>
                <a:cs typeface="Corben"/>
                <a:sym typeface="Corben"/>
              </a:rPr>
              <a:t>2018</a:t>
            </a:r>
            <a:endParaRPr sz="500">
              <a:latin typeface="Corben"/>
              <a:ea typeface="Corben"/>
              <a:cs typeface="Corben"/>
              <a:sym typeface="Corben"/>
            </a:endParaRPr>
          </a:p>
        </p:txBody>
      </p:sp>
      <p:sp>
        <p:nvSpPr>
          <p:cNvPr id="64" name="Google Shape;64;p13"/>
          <p:cNvSpPr txBox="1"/>
          <p:nvPr>
            <p:ph idx="2" type="title"/>
          </p:nvPr>
        </p:nvSpPr>
        <p:spPr>
          <a:xfrm>
            <a:off x="826919" y="841400"/>
            <a:ext cx="4033200" cy="2337300"/>
          </a:xfrm>
          <a:prstGeom prst="rect">
            <a:avLst/>
          </a:prstGeom>
        </p:spPr>
        <p:txBody>
          <a:bodyPr anchorCtr="0" anchor="t" bIns="94900" lIns="94900" spcFirstLastPara="1" rIns="94900" wrap="square" tIns="94900"/>
          <a:lstStyle>
            <a:lvl1pPr lvl="0" rtl="0">
              <a:spcBef>
                <a:spcPts val="0"/>
              </a:spcBef>
              <a:spcAft>
                <a:spcPts val="0"/>
              </a:spcAft>
              <a:buNone/>
              <a:defRPr b="0" sz="2400">
                <a:solidFill>
                  <a:srgbClr val="D9D9DD"/>
                </a:solidFill>
                <a:latin typeface="Corben"/>
                <a:ea typeface="Corben"/>
                <a:cs typeface="Corben"/>
                <a:sym typeface="Corben"/>
              </a:defRPr>
            </a:lvl1pPr>
            <a:lvl2pPr lvl="1" rtl="0">
              <a:spcBef>
                <a:spcPts val="0"/>
              </a:spcBef>
              <a:spcAft>
                <a:spcPts val="0"/>
              </a:spcAft>
              <a:buNone/>
              <a:defRPr b="0" sz="4800">
                <a:solidFill>
                  <a:srgbClr val="D9D9DD"/>
                </a:solidFill>
                <a:latin typeface="Corben"/>
                <a:ea typeface="Corben"/>
                <a:cs typeface="Corben"/>
                <a:sym typeface="Corben"/>
              </a:defRPr>
            </a:lvl2pPr>
            <a:lvl3pPr lvl="2" rtl="0">
              <a:spcBef>
                <a:spcPts val="0"/>
              </a:spcBef>
              <a:spcAft>
                <a:spcPts val="0"/>
              </a:spcAft>
              <a:buNone/>
              <a:defRPr b="0" sz="4800">
                <a:solidFill>
                  <a:srgbClr val="D9D9DD"/>
                </a:solidFill>
                <a:latin typeface="Corben"/>
                <a:ea typeface="Corben"/>
                <a:cs typeface="Corben"/>
                <a:sym typeface="Corben"/>
              </a:defRPr>
            </a:lvl3pPr>
            <a:lvl4pPr lvl="3" rtl="0">
              <a:spcBef>
                <a:spcPts val="0"/>
              </a:spcBef>
              <a:spcAft>
                <a:spcPts val="0"/>
              </a:spcAft>
              <a:buNone/>
              <a:defRPr b="0" sz="4800">
                <a:solidFill>
                  <a:srgbClr val="D9D9DD"/>
                </a:solidFill>
                <a:latin typeface="Corben"/>
                <a:ea typeface="Corben"/>
                <a:cs typeface="Corben"/>
                <a:sym typeface="Corben"/>
              </a:defRPr>
            </a:lvl4pPr>
            <a:lvl5pPr lvl="4" rtl="0">
              <a:spcBef>
                <a:spcPts val="0"/>
              </a:spcBef>
              <a:spcAft>
                <a:spcPts val="0"/>
              </a:spcAft>
              <a:buNone/>
              <a:defRPr b="0" sz="4800">
                <a:solidFill>
                  <a:srgbClr val="D9D9DD"/>
                </a:solidFill>
                <a:latin typeface="Corben"/>
                <a:ea typeface="Corben"/>
                <a:cs typeface="Corben"/>
                <a:sym typeface="Corben"/>
              </a:defRPr>
            </a:lvl5pPr>
            <a:lvl6pPr lvl="5" rtl="0">
              <a:spcBef>
                <a:spcPts val="0"/>
              </a:spcBef>
              <a:spcAft>
                <a:spcPts val="0"/>
              </a:spcAft>
              <a:buNone/>
              <a:defRPr b="0" sz="4800">
                <a:solidFill>
                  <a:srgbClr val="D9D9DD"/>
                </a:solidFill>
                <a:latin typeface="Corben"/>
                <a:ea typeface="Corben"/>
                <a:cs typeface="Corben"/>
                <a:sym typeface="Corben"/>
              </a:defRPr>
            </a:lvl6pPr>
            <a:lvl7pPr lvl="6" rtl="0">
              <a:spcBef>
                <a:spcPts val="0"/>
              </a:spcBef>
              <a:spcAft>
                <a:spcPts val="0"/>
              </a:spcAft>
              <a:buNone/>
              <a:defRPr b="0" sz="4800">
                <a:solidFill>
                  <a:srgbClr val="D9D9DD"/>
                </a:solidFill>
                <a:latin typeface="Corben"/>
                <a:ea typeface="Corben"/>
                <a:cs typeface="Corben"/>
                <a:sym typeface="Corben"/>
              </a:defRPr>
            </a:lvl7pPr>
            <a:lvl8pPr lvl="7" rtl="0">
              <a:spcBef>
                <a:spcPts val="0"/>
              </a:spcBef>
              <a:spcAft>
                <a:spcPts val="0"/>
              </a:spcAft>
              <a:buNone/>
              <a:defRPr b="0" sz="4800">
                <a:solidFill>
                  <a:srgbClr val="D9D9DD"/>
                </a:solidFill>
                <a:latin typeface="Corben"/>
                <a:ea typeface="Corben"/>
                <a:cs typeface="Corben"/>
                <a:sym typeface="Corben"/>
              </a:defRPr>
            </a:lvl8pPr>
            <a:lvl9pPr lvl="8" rtl="0">
              <a:spcBef>
                <a:spcPts val="0"/>
              </a:spcBef>
              <a:spcAft>
                <a:spcPts val="0"/>
              </a:spcAft>
              <a:buNone/>
              <a:defRPr b="0" sz="4800">
                <a:solidFill>
                  <a:srgbClr val="D9D9DD"/>
                </a:solidFill>
                <a:latin typeface="Corben"/>
                <a:ea typeface="Corben"/>
                <a:cs typeface="Corben"/>
                <a:sym typeface="Corben"/>
              </a:defRPr>
            </a:lvl9pPr>
          </a:lstStyle>
          <a:p/>
        </p:txBody>
      </p:sp>
      <p:pic>
        <p:nvPicPr>
          <p:cNvPr id="65" name="Google Shape;65;p13"/>
          <p:cNvPicPr preferRelativeResize="0"/>
          <p:nvPr/>
        </p:nvPicPr>
        <p:blipFill rotWithShape="1">
          <a:blip r:embed="rId2">
            <a:alphaModFix/>
          </a:blip>
          <a:srcRect b="22839" l="0" r="0" t="0"/>
          <a:stretch/>
        </p:blipFill>
        <p:spPr>
          <a:xfrm>
            <a:off x="920500" y="4814875"/>
            <a:ext cx="137946" cy="13200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Yellow">
  <p:cSld name="Highlight Page_2">
    <p:bg>
      <p:bgPr>
        <a:solidFill>
          <a:srgbClr val="FFE01B"/>
        </a:solidFill>
      </p:bgPr>
    </p:bg>
    <p:spTree>
      <p:nvGrpSpPr>
        <p:cNvPr id="66" name="Shape 66"/>
        <p:cNvGrpSpPr/>
        <p:nvPr/>
      </p:nvGrpSpPr>
      <p:grpSpPr>
        <a:xfrm>
          <a:off x="0" y="0"/>
          <a:ext cx="0" cy="0"/>
          <a:chOff x="0" y="0"/>
          <a:chExt cx="0" cy="0"/>
        </a:xfrm>
      </p:grpSpPr>
      <p:sp>
        <p:nvSpPr>
          <p:cNvPr id="67" name="Google Shape;67;p14"/>
          <p:cNvSpPr/>
          <p:nvPr/>
        </p:nvSpPr>
        <p:spPr>
          <a:xfrm>
            <a:off x="-13000" y="175"/>
            <a:ext cx="9144000" cy="5143500"/>
          </a:xfrm>
          <a:prstGeom prst="rect">
            <a:avLst/>
          </a:prstGeom>
          <a:solidFill>
            <a:srgbClr val="FFE0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14"/>
          <p:cNvSpPr txBox="1"/>
          <p:nvPr>
            <p:ph idx="12" type="sldNum"/>
          </p:nvPr>
        </p:nvSpPr>
        <p:spPr>
          <a:xfrm>
            <a:off x="8273994" y="4857545"/>
            <a:ext cx="361200" cy="56100"/>
          </a:xfrm>
          <a:prstGeom prst="rect">
            <a:avLst/>
          </a:prstGeom>
          <a:noFill/>
          <a:ln>
            <a:noFill/>
          </a:ln>
        </p:spPr>
        <p:txBody>
          <a:bodyPr anchorCtr="0" anchor="t" bIns="0" lIns="0" spcFirstLastPara="1" rIns="0" wrap="square" tIns="0">
            <a:noAutofit/>
          </a:bodyPr>
          <a:lstStyle>
            <a:lvl1pPr indent="0" lvl="0" marL="0" marR="0" rtl="0" algn="l">
              <a:lnSpc>
                <a:spcPct val="100000"/>
              </a:lnSpc>
              <a:spcBef>
                <a:spcPts val="0"/>
              </a:spcBef>
              <a:spcAft>
                <a:spcPts val="0"/>
              </a:spcAft>
              <a:buClr>
                <a:srgbClr val="241C15"/>
              </a:buClr>
              <a:buSzPts val="500"/>
              <a:buFont typeface="Arial"/>
              <a:buNone/>
              <a:defRPr i="0" sz="500" u="none" cap="none" strike="noStrike">
                <a:solidFill>
                  <a:srgbClr val="241C15"/>
                </a:solidFill>
                <a:latin typeface="Corben"/>
                <a:ea typeface="Corben"/>
                <a:cs typeface="Corben"/>
                <a:sym typeface="Corben"/>
              </a:defRPr>
            </a:lvl1pPr>
            <a:lvl2pPr indent="0" lvl="1" marL="0" marR="0" rtl="0" algn="l">
              <a:lnSpc>
                <a:spcPct val="100000"/>
              </a:lnSpc>
              <a:spcBef>
                <a:spcPts val="0"/>
              </a:spcBef>
              <a:spcAft>
                <a:spcPts val="0"/>
              </a:spcAft>
              <a:buClr>
                <a:srgbClr val="241C15"/>
              </a:buClr>
              <a:buSzPts val="500"/>
              <a:buFont typeface="Arial"/>
              <a:buNone/>
              <a:defRPr i="0" sz="500" u="none" cap="none" strike="noStrike">
                <a:solidFill>
                  <a:srgbClr val="241C15"/>
                </a:solidFill>
                <a:latin typeface="Corben"/>
                <a:ea typeface="Corben"/>
                <a:cs typeface="Corben"/>
                <a:sym typeface="Corben"/>
              </a:defRPr>
            </a:lvl2pPr>
            <a:lvl3pPr indent="0" lvl="2" marL="0" marR="0" rtl="0" algn="l">
              <a:lnSpc>
                <a:spcPct val="100000"/>
              </a:lnSpc>
              <a:spcBef>
                <a:spcPts val="0"/>
              </a:spcBef>
              <a:spcAft>
                <a:spcPts val="0"/>
              </a:spcAft>
              <a:buClr>
                <a:srgbClr val="241C15"/>
              </a:buClr>
              <a:buSzPts val="500"/>
              <a:buFont typeface="Arial"/>
              <a:buNone/>
              <a:defRPr i="0" sz="500" u="none" cap="none" strike="noStrike">
                <a:solidFill>
                  <a:srgbClr val="241C15"/>
                </a:solidFill>
                <a:latin typeface="Corben"/>
                <a:ea typeface="Corben"/>
                <a:cs typeface="Corben"/>
                <a:sym typeface="Corben"/>
              </a:defRPr>
            </a:lvl3pPr>
            <a:lvl4pPr indent="0" lvl="3" marL="0" marR="0" rtl="0" algn="l">
              <a:lnSpc>
                <a:spcPct val="100000"/>
              </a:lnSpc>
              <a:spcBef>
                <a:spcPts val="0"/>
              </a:spcBef>
              <a:spcAft>
                <a:spcPts val="0"/>
              </a:spcAft>
              <a:buClr>
                <a:srgbClr val="241C15"/>
              </a:buClr>
              <a:buSzPts val="500"/>
              <a:buFont typeface="Arial"/>
              <a:buNone/>
              <a:defRPr i="0" sz="500" u="none" cap="none" strike="noStrike">
                <a:solidFill>
                  <a:srgbClr val="241C15"/>
                </a:solidFill>
                <a:latin typeface="Corben"/>
                <a:ea typeface="Corben"/>
                <a:cs typeface="Corben"/>
                <a:sym typeface="Corben"/>
              </a:defRPr>
            </a:lvl4pPr>
            <a:lvl5pPr indent="0" lvl="4" marL="0" marR="0" rtl="0" algn="l">
              <a:lnSpc>
                <a:spcPct val="100000"/>
              </a:lnSpc>
              <a:spcBef>
                <a:spcPts val="0"/>
              </a:spcBef>
              <a:spcAft>
                <a:spcPts val="0"/>
              </a:spcAft>
              <a:buClr>
                <a:srgbClr val="241C15"/>
              </a:buClr>
              <a:buSzPts val="500"/>
              <a:buFont typeface="Arial"/>
              <a:buNone/>
              <a:defRPr i="0" sz="500" u="none" cap="none" strike="noStrike">
                <a:solidFill>
                  <a:srgbClr val="241C15"/>
                </a:solidFill>
                <a:latin typeface="Corben"/>
                <a:ea typeface="Corben"/>
                <a:cs typeface="Corben"/>
                <a:sym typeface="Corben"/>
              </a:defRPr>
            </a:lvl5pPr>
            <a:lvl6pPr indent="0" lvl="5" marL="0" marR="0" rtl="0" algn="l">
              <a:lnSpc>
                <a:spcPct val="100000"/>
              </a:lnSpc>
              <a:spcBef>
                <a:spcPts val="0"/>
              </a:spcBef>
              <a:spcAft>
                <a:spcPts val="0"/>
              </a:spcAft>
              <a:buClr>
                <a:srgbClr val="241C15"/>
              </a:buClr>
              <a:buSzPts val="500"/>
              <a:buFont typeface="Arial"/>
              <a:buNone/>
              <a:defRPr i="0" sz="500" u="none" cap="none" strike="noStrike">
                <a:solidFill>
                  <a:srgbClr val="241C15"/>
                </a:solidFill>
                <a:latin typeface="Corben"/>
                <a:ea typeface="Corben"/>
                <a:cs typeface="Corben"/>
                <a:sym typeface="Corben"/>
              </a:defRPr>
            </a:lvl6pPr>
            <a:lvl7pPr indent="0" lvl="6" marL="0" marR="0" rtl="0" algn="l">
              <a:lnSpc>
                <a:spcPct val="100000"/>
              </a:lnSpc>
              <a:spcBef>
                <a:spcPts val="0"/>
              </a:spcBef>
              <a:spcAft>
                <a:spcPts val="0"/>
              </a:spcAft>
              <a:buClr>
                <a:srgbClr val="241C15"/>
              </a:buClr>
              <a:buSzPts val="500"/>
              <a:buFont typeface="Arial"/>
              <a:buNone/>
              <a:defRPr i="0" sz="500" u="none" cap="none" strike="noStrike">
                <a:solidFill>
                  <a:srgbClr val="241C15"/>
                </a:solidFill>
                <a:latin typeface="Corben"/>
                <a:ea typeface="Corben"/>
                <a:cs typeface="Corben"/>
                <a:sym typeface="Corben"/>
              </a:defRPr>
            </a:lvl7pPr>
            <a:lvl8pPr indent="0" lvl="7" marL="0" marR="0" rtl="0" algn="l">
              <a:lnSpc>
                <a:spcPct val="100000"/>
              </a:lnSpc>
              <a:spcBef>
                <a:spcPts val="0"/>
              </a:spcBef>
              <a:spcAft>
                <a:spcPts val="0"/>
              </a:spcAft>
              <a:buClr>
                <a:srgbClr val="241C15"/>
              </a:buClr>
              <a:buSzPts val="500"/>
              <a:buFont typeface="Arial"/>
              <a:buNone/>
              <a:defRPr i="0" sz="500" u="none" cap="none" strike="noStrike">
                <a:solidFill>
                  <a:srgbClr val="241C15"/>
                </a:solidFill>
                <a:latin typeface="Corben"/>
                <a:ea typeface="Corben"/>
                <a:cs typeface="Corben"/>
                <a:sym typeface="Corben"/>
              </a:defRPr>
            </a:lvl8pPr>
            <a:lvl9pPr indent="0" lvl="8" marL="0" marR="0" rtl="0" algn="l">
              <a:lnSpc>
                <a:spcPct val="100000"/>
              </a:lnSpc>
              <a:spcBef>
                <a:spcPts val="0"/>
              </a:spcBef>
              <a:spcAft>
                <a:spcPts val="0"/>
              </a:spcAft>
              <a:buClr>
                <a:srgbClr val="241C15"/>
              </a:buClr>
              <a:buSzPts val="500"/>
              <a:buFont typeface="Arial"/>
              <a:buNone/>
              <a:defRPr i="0" sz="500" u="none" cap="none" strike="noStrike">
                <a:solidFill>
                  <a:srgbClr val="241C15"/>
                </a:solidFill>
                <a:latin typeface="Corben"/>
                <a:ea typeface="Corben"/>
                <a:cs typeface="Corben"/>
                <a:sym typeface="Corben"/>
              </a:defRPr>
            </a:lvl9pPr>
          </a:lstStyle>
          <a:p>
            <a:pPr indent="0" lvl="0" marL="0" rtl="0" algn="l">
              <a:spcBef>
                <a:spcPts val="0"/>
              </a:spcBef>
              <a:spcAft>
                <a:spcPts val="0"/>
              </a:spcAft>
              <a:buNone/>
            </a:pPr>
            <a:fld id="{00000000-1234-1234-1234-123412341234}" type="slidenum">
              <a:rPr lang="en"/>
              <a:t>‹#›</a:t>
            </a:fld>
            <a:endParaRPr>
              <a:solidFill>
                <a:srgbClr val="000000"/>
              </a:solidFill>
            </a:endParaRPr>
          </a:p>
        </p:txBody>
      </p:sp>
      <p:pic>
        <p:nvPicPr>
          <p:cNvPr id="69" name="Google Shape;69;p14"/>
          <p:cNvPicPr preferRelativeResize="0"/>
          <p:nvPr/>
        </p:nvPicPr>
        <p:blipFill rotWithShape="1">
          <a:blip r:embed="rId2">
            <a:alphaModFix/>
          </a:blip>
          <a:srcRect b="22839" l="0" r="0" t="0"/>
          <a:stretch/>
        </p:blipFill>
        <p:spPr>
          <a:xfrm>
            <a:off x="920500" y="4814875"/>
            <a:ext cx="137946" cy="1320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Intro Slide">
  <p:cSld name="Highlight Page_2_1">
    <p:bg>
      <p:bgPr>
        <a:solidFill>
          <a:srgbClr val="FFE01B"/>
        </a:solidFill>
      </p:bgPr>
    </p:bg>
    <p:spTree>
      <p:nvGrpSpPr>
        <p:cNvPr id="70" name="Shape 70"/>
        <p:cNvGrpSpPr/>
        <p:nvPr/>
      </p:nvGrpSpPr>
      <p:grpSpPr>
        <a:xfrm>
          <a:off x="0" y="0"/>
          <a:ext cx="0" cy="0"/>
          <a:chOff x="0" y="0"/>
          <a:chExt cx="0" cy="0"/>
        </a:xfrm>
      </p:grpSpPr>
      <p:sp>
        <p:nvSpPr>
          <p:cNvPr id="71" name="Google Shape;71;p15"/>
          <p:cNvSpPr/>
          <p:nvPr/>
        </p:nvSpPr>
        <p:spPr>
          <a:xfrm>
            <a:off x="-13000" y="175"/>
            <a:ext cx="9144000" cy="5143500"/>
          </a:xfrm>
          <a:prstGeom prst="rect">
            <a:avLst/>
          </a:prstGeom>
          <a:solidFill>
            <a:srgbClr val="FFE0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15"/>
          <p:cNvSpPr txBox="1"/>
          <p:nvPr>
            <p:ph idx="12" type="sldNum"/>
          </p:nvPr>
        </p:nvSpPr>
        <p:spPr>
          <a:xfrm>
            <a:off x="8273994" y="4857545"/>
            <a:ext cx="361200" cy="56100"/>
          </a:xfrm>
          <a:prstGeom prst="rect">
            <a:avLst/>
          </a:prstGeom>
          <a:noFill/>
          <a:ln>
            <a:noFill/>
          </a:ln>
        </p:spPr>
        <p:txBody>
          <a:bodyPr anchorCtr="0" anchor="t" bIns="0" lIns="0" spcFirstLastPara="1" rIns="0" wrap="square" tIns="0">
            <a:noAutofit/>
          </a:bodyPr>
          <a:lstStyle>
            <a:lvl1pPr indent="0" lvl="0" marL="0" marR="0" rtl="0" algn="l">
              <a:lnSpc>
                <a:spcPct val="100000"/>
              </a:lnSpc>
              <a:spcBef>
                <a:spcPts val="0"/>
              </a:spcBef>
              <a:spcAft>
                <a:spcPts val="0"/>
              </a:spcAft>
              <a:buClr>
                <a:srgbClr val="241C15"/>
              </a:buClr>
              <a:buSzPts val="500"/>
              <a:buFont typeface="Arial"/>
              <a:buNone/>
              <a:defRPr i="0" sz="500" u="none" cap="none" strike="noStrike">
                <a:solidFill>
                  <a:srgbClr val="241C15"/>
                </a:solidFill>
                <a:latin typeface="Corben"/>
                <a:ea typeface="Corben"/>
                <a:cs typeface="Corben"/>
                <a:sym typeface="Corben"/>
              </a:defRPr>
            </a:lvl1pPr>
            <a:lvl2pPr indent="0" lvl="1" marL="0" marR="0" rtl="0" algn="l">
              <a:lnSpc>
                <a:spcPct val="100000"/>
              </a:lnSpc>
              <a:spcBef>
                <a:spcPts val="0"/>
              </a:spcBef>
              <a:spcAft>
                <a:spcPts val="0"/>
              </a:spcAft>
              <a:buClr>
                <a:srgbClr val="241C15"/>
              </a:buClr>
              <a:buSzPts val="500"/>
              <a:buFont typeface="Arial"/>
              <a:buNone/>
              <a:defRPr i="0" sz="500" u="none" cap="none" strike="noStrike">
                <a:solidFill>
                  <a:srgbClr val="241C15"/>
                </a:solidFill>
                <a:latin typeface="Corben"/>
                <a:ea typeface="Corben"/>
                <a:cs typeface="Corben"/>
                <a:sym typeface="Corben"/>
              </a:defRPr>
            </a:lvl2pPr>
            <a:lvl3pPr indent="0" lvl="2" marL="0" marR="0" rtl="0" algn="l">
              <a:lnSpc>
                <a:spcPct val="100000"/>
              </a:lnSpc>
              <a:spcBef>
                <a:spcPts val="0"/>
              </a:spcBef>
              <a:spcAft>
                <a:spcPts val="0"/>
              </a:spcAft>
              <a:buClr>
                <a:srgbClr val="241C15"/>
              </a:buClr>
              <a:buSzPts val="500"/>
              <a:buFont typeface="Arial"/>
              <a:buNone/>
              <a:defRPr i="0" sz="500" u="none" cap="none" strike="noStrike">
                <a:solidFill>
                  <a:srgbClr val="241C15"/>
                </a:solidFill>
                <a:latin typeface="Corben"/>
                <a:ea typeface="Corben"/>
                <a:cs typeface="Corben"/>
                <a:sym typeface="Corben"/>
              </a:defRPr>
            </a:lvl3pPr>
            <a:lvl4pPr indent="0" lvl="3" marL="0" marR="0" rtl="0" algn="l">
              <a:lnSpc>
                <a:spcPct val="100000"/>
              </a:lnSpc>
              <a:spcBef>
                <a:spcPts val="0"/>
              </a:spcBef>
              <a:spcAft>
                <a:spcPts val="0"/>
              </a:spcAft>
              <a:buClr>
                <a:srgbClr val="241C15"/>
              </a:buClr>
              <a:buSzPts val="500"/>
              <a:buFont typeface="Arial"/>
              <a:buNone/>
              <a:defRPr i="0" sz="500" u="none" cap="none" strike="noStrike">
                <a:solidFill>
                  <a:srgbClr val="241C15"/>
                </a:solidFill>
                <a:latin typeface="Corben"/>
                <a:ea typeface="Corben"/>
                <a:cs typeface="Corben"/>
                <a:sym typeface="Corben"/>
              </a:defRPr>
            </a:lvl4pPr>
            <a:lvl5pPr indent="0" lvl="4" marL="0" marR="0" rtl="0" algn="l">
              <a:lnSpc>
                <a:spcPct val="100000"/>
              </a:lnSpc>
              <a:spcBef>
                <a:spcPts val="0"/>
              </a:spcBef>
              <a:spcAft>
                <a:spcPts val="0"/>
              </a:spcAft>
              <a:buClr>
                <a:srgbClr val="241C15"/>
              </a:buClr>
              <a:buSzPts val="500"/>
              <a:buFont typeface="Arial"/>
              <a:buNone/>
              <a:defRPr i="0" sz="500" u="none" cap="none" strike="noStrike">
                <a:solidFill>
                  <a:srgbClr val="241C15"/>
                </a:solidFill>
                <a:latin typeface="Corben"/>
                <a:ea typeface="Corben"/>
                <a:cs typeface="Corben"/>
                <a:sym typeface="Corben"/>
              </a:defRPr>
            </a:lvl5pPr>
            <a:lvl6pPr indent="0" lvl="5" marL="0" marR="0" rtl="0" algn="l">
              <a:lnSpc>
                <a:spcPct val="100000"/>
              </a:lnSpc>
              <a:spcBef>
                <a:spcPts val="0"/>
              </a:spcBef>
              <a:spcAft>
                <a:spcPts val="0"/>
              </a:spcAft>
              <a:buClr>
                <a:srgbClr val="241C15"/>
              </a:buClr>
              <a:buSzPts val="500"/>
              <a:buFont typeface="Arial"/>
              <a:buNone/>
              <a:defRPr i="0" sz="500" u="none" cap="none" strike="noStrike">
                <a:solidFill>
                  <a:srgbClr val="241C15"/>
                </a:solidFill>
                <a:latin typeface="Corben"/>
                <a:ea typeface="Corben"/>
                <a:cs typeface="Corben"/>
                <a:sym typeface="Corben"/>
              </a:defRPr>
            </a:lvl6pPr>
            <a:lvl7pPr indent="0" lvl="6" marL="0" marR="0" rtl="0" algn="l">
              <a:lnSpc>
                <a:spcPct val="100000"/>
              </a:lnSpc>
              <a:spcBef>
                <a:spcPts val="0"/>
              </a:spcBef>
              <a:spcAft>
                <a:spcPts val="0"/>
              </a:spcAft>
              <a:buClr>
                <a:srgbClr val="241C15"/>
              </a:buClr>
              <a:buSzPts val="500"/>
              <a:buFont typeface="Arial"/>
              <a:buNone/>
              <a:defRPr i="0" sz="500" u="none" cap="none" strike="noStrike">
                <a:solidFill>
                  <a:srgbClr val="241C15"/>
                </a:solidFill>
                <a:latin typeface="Corben"/>
                <a:ea typeface="Corben"/>
                <a:cs typeface="Corben"/>
                <a:sym typeface="Corben"/>
              </a:defRPr>
            </a:lvl7pPr>
            <a:lvl8pPr indent="0" lvl="7" marL="0" marR="0" rtl="0" algn="l">
              <a:lnSpc>
                <a:spcPct val="100000"/>
              </a:lnSpc>
              <a:spcBef>
                <a:spcPts val="0"/>
              </a:spcBef>
              <a:spcAft>
                <a:spcPts val="0"/>
              </a:spcAft>
              <a:buClr>
                <a:srgbClr val="241C15"/>
              </a:buClr>
              <a:buSzPts val="500"/>
              <a:buFont typeface="Arial"/>
              <a:buNone/>
              <a:defRPr i="0" sz="500" u="none" cap="none" strike="noStrike">
                <a:solidFill>
                  <a:srgbClr val="241C15"/>
                </a:solidFill>
                <a:latin typeface="Corben"/>
                <a:ea typeface="Corben"/>
                <a:cs typeface="Corben"/>
                <a:sym typeface="Corben"/>
              </a:defRPr>
            </a:lvl8pPr>
            <a:lvl9pPr indent="0" lvl="8" marL="0" marR="0" rtl="0" algn="l">
              <a:lnSpc>
                <a:spcPct val="100000"/>
              </a:lnSpc>
              <a:spcBef>
                <a:spcPts val="0"/>
              </a:spcBef>
              <a:spcAft>
                <a:spcPts val="0"/>
              </a:spcAft>
              <a:buClr>
                <a:srgbClr val="241C15"/>
              </a:buClr>
              <a:buSzPts val="500"/>
              <a:buFont typeface="Arial"/>
              <a:buNone/>
              <a:defRPr i="0" sz="500" u="none" cap="none" strike="noStrike">
                <a:solidFill>
                  <a:srgbClr val="241C15"/>
                </a:solidFill>
                <a:latin typeface="Corben"/>
                <a:ea typeface="Corben"/>
                <a:cs typeface="Corben"/>
                <a:sym typeface="Corben"/>
              </a:defRPr>
            </a:lvl9pPr>
          </a:lstStyle>
          <a:p>
            <a:pPr indent="0" lvl="0" marL="0" rtl="0" algn="l">
              <a:spcBef>
                <a:spcPts val="0"/>
              </a:spcBef>
              <a:spcAft>
                <a:spcPts val="0"/>
              </a:spcAft>
              <a:buNone/>
            </a:pPr>
            <a:fld id="{00000000-1234-1234-1234-123412341234}" type="slidenum">
              <a:rPr lang="en"/>
              <a:t>‹#›</a:t>
            </a:fld>
            <a:endParaRPr>
              <a:solidFill>
                <a:srgbClr val="000000"/>
              </a:solidFill>
            </a:endParaRPr>
          </a:p>
        </p:txBody>
      </p:sp>
      <p:sp>
        <p:nvSpPr>
          <p:cNvPr id="73" name="Google Shape;73;p15"/>
          <p:cNvSpPr txBox="1"/>
          <p:nvPr>
            <p:ph type="title"/>
          </p:nvPr>
        </p:nvSpPr>
        <p:spPr>
          <a:xfrm>
            <a:off x="808325" y="1492975"/>
            <a:ext cx="5749200" cy="1392900"/>
          </a:xfrm>
          <a:prstGeom prst="rect">
            <a:avLst/>
          </a:prstGeom>
        </p:spPr>
        <p:txBody>
          <a:bodyPr anchorCtr="0" anchor="t" bIns="94900" lIns="94900" spcFirstLastPara="1" rIns="94900" wrap="square" tIns="94900"/>
          <a:lstStyle>
            <a:lvl1pPr lvl="0" rtl="0">
              <a:spcBef>
                <a:spcPts val="0"/>
              </a:spcBef>
              <a:spcAft>
                <a:spcPts val="0"/>
              </a:spcAft>
              <a:buNone/>
              <a:defRPr b="0" sz="4800">
                <a:latin typeface="Corben"/>
                <a:ea typeface="Corben"/>
                <a:cs typeface="Corben"/>
                <a:sym typeface="Corben"/>
              </a:defRPr>
            </a:lvl1pPr>
            <a:lvl2pPr lvl="1" rtl="0">
              <a:spcBef>
                <a:spcPts val="0"/>
              </a:spcBef>
              <a:spcAft>
                <a:spcPts val="0"/>
              </a:spcAft>
              <a:buNone/>
              <a:defRPr b="0" sz="4800">
                <a:latin typeface="Corben"/>
                <a:ea typeface="Corben"/>
                <a:cs typeface="Corben"/>
                <a:sym typeface="Corben"/>
              </a:defRPr>
            </a:lvl2pPr>
            <a:lvl3pPr lvl="2" rtl="0">
              <a:spcBef>
                <a:spcPts val="0"/>
              </a:spcBef>
              <a:spcAft>
                <a:spcPts val="0"/>
              </a:spcAft>
              <a:buNone/>
              <a:defRPr b="0" sz="4800">
                <a:latin typeface="Corben"/>
                <a:ea typeface="Corben"/>
                <a:cs typeface="Corben"/>
                <a:sym typeface="Corben"/>
              </a:defRPr>
            </a:lvl3pPr>
            <a:lvl4pPr lvl="3" rtl="0">
              <a:spcBef>
                <a:spcPts val="0"/>
              </a:spcBef>
              <a:spcAft>
                <a:spcPts val="0"/>
              </a:spcAft>
              <a:buNone/>
              <a:defRPr b="0" sz="4800">
                <a:latin typeface="Corben"/>
                <a:ea typeface="Corben"/>
                <a:cs typeface="Corben"/>
                <a:sym typeface="Corben"/>
              </a:defRPr>
            </a:lvl4pPr>
            <a:lvl5pPr lvl="4" rtl="0">
              <a:spcBef>
                <a:spcPts val="0"/>
              </a:spcBef>
              <a:spcAft>
                <a:spcPts val="0"/>
              </a:spcAft>
              <a:buNone/>
              <a:defRPr b="0" sz="4800">
                <a:latin typeface="Corben"/>
                <a:ea typeface="Corben"/>
                <a:cs typeface="Corben"/>
                <a:sym typeface="Corben"/>
              </a:defRPr>
            </a:lvl5pPr>
            <a:lvl6pPr lvl="5" rtl="0">
              <a:spcBef>
                <a:spcPts val="0"/>
              </a:spcBef>
              <a:spcAft>
                <a:spcPts val="0"/>
              </a:spcAft>
              <a:buNone/>
              <a:defRPr b="0" sz="4800">
                <a:latin typeface="Corben"/>
                <a:ea typeface="Corben"/>
                <a:cs typeface="Corben"/>
                <a:sym typeface="Corben"/>
              </a:defRPr>
            </a:lvl6pPr>
            <a:lvl7pPr lvl="6" rtl="0">
              <a:spcBef>
                <a:spcPts val="0"/>
              </a:spcBef>
              <a:spcAft>
                <a:spcPts val="0"/>
              </a:spcAft>
              <a:buNone/>
              <a:defRPr b="0" sz="4800">
                <a:latin typeface="Corben"/>
                <a:ea typeface="Corben"/>
                <a:cs typeface="Corben"/>
                <a:sym typeface="Corben"/>
              </a:defRPr>
            </a:lvl7pPr>
            <a:lvl8pPr lvl="7" rtl="0">
              <a:spcBef>
                <a:spcPts val="0"/>
              </a:spcBef>
              <a:spcAft>
                <a:spcPts val="0"/>
              </a:spcAft>
              <a:buNone/>
              <a:defRPr b="0" sz="4800">
                <a:latin typeface="Corben"/>
                <a:ea typeface="Corben"/>
                <a:cs typeface="Corben"/>
                <a:sym typeface="Corben"/>
              </a:defRPr>
            </a:lvl8pPr>
            <a:lvl9pPr lvl="8" rtl="0">
              <a:spcBef>
                <a:spcPts val="0"/>
              </a:spcBef>
              <a:spcAft>
                <a:spcPts val="0"/>
              </a:spcAft>
              <a:buNone/>
              <a:defRPr b="0" sz="4800">
                <a:latin typeface="Corben"/>
                <a:ea typeface="Corben"/>
                <a:cs typeface="Corben"/>
                <a:sym typeface="Corben"/>
              </a:defRPr>
            </a:lvl9pPr>
          </a:lstStyle>
          <a:p/>
        </p:txBody>
      </p:sp>
      <p:pic>
        <p:nvPicPr>
          <p:cNvPr id="74" name="Google Shape;74;p15"/>
          <p:cNvPicPr preferRelativeResize="0"/>
          <p:nvPr/>
        </p:nvPicPr>
        <p:blipFill rotWithShape="1">
          <a:blip r:embed="rId2">
            <a:alphaModFix/>
          </a:blip>
          <a:srcRect b="22839" l="0" r="0" t="0"/>
          <a:stretch/>
        </p:blipFill>
        <p:spPr>
          <a:xfrm>
            <a:off x="920500" y="4814875"/>
            <a:ext cx="137946" cy="132000"/>
          </a:xfrm>
          <a:prstGeom prst="rect">
            <a:avLst/>
          </a:prstGeom>
          <a:noFill/>
          <a:ln>
            <a:noFill/>
          </a:ln>
        </p:spPr>
      </p:pic>
      <p:pic>
        <p:nvPicPr>
          <p:cNvPr id="75" name="Google Shape;75;p15"/>
          <p:cNvPicPr preferRelativeResize="0"/>
          <p:nvPr/>
        </p:nvPicPr>
        <p:blipFill rotWithShape="1">
          <a:blip r:embed="rId3">
            <a:alphaModFix/>
          </a:blip>
          <a:srcRect b="32419" l="17817" r="13759" t="29519"/>
          <a:stretch/>
        </p:blipFill>
        <p:spPr>
          <a:xfrm>
            <a:off x="793550" y="861738"/>
            <a:ext cx="1947267" cy="609301"/>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2 Columns">
  <p:cSld name="Highlight Page_1_2">
    <p:bg>
      <p:bgPr>
        <a:noFill/>
      </p:bgPr>
    </p:bg>
    <p:spTree>
      <p:nvGrpSpPr>
        <p:cNvPr id="76" name="Shape 76"/>
        <p:cNvGrpSpPr/>
        <p:nvPr/>
      </p:nvGrpSpPr>
      <p:grpSpPr>
        <a:xfrm>
          <a:off x="0" y="0"/>
          <a:ext cx="0" cy="0"/>
          <a:chOff x="0" y="0"/>
          <a:chExt cx="0" cy="0"/>
        </a:xfrm>
      </p:grpSpPr>
      <p:sp>
        <p:nvSpPr>
          <p:cNvPr id="77" name="Google Shape;77;p16"/>
          <p:cNvSpPr/>
          <p:nvPr/>
        </p:nvSpPr>
        <p:spPr>
          <a:xfrm>
            <a:off x="-13000" y="175"/>
            <a:ext cx="91440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16"/>
          <p:cNvSpPr/>
          <p:nvPr/>
        </p:nvSpPr>
        <p:spPr>
          <a:xfrm>
            <a:off x="4266925" y="0"/>
            <a:ext cx="4877100" cy="5155500"/>
          </a:xfrm>
          <a:prstGeom prst="rect">
            <a:avLst/>
          </a:prstGeom>
          <a:solidFill>
            <a:srgbClr val="FFE0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16"/>
          <p:cNvSpPr txBox="1"/>
          <p:nvPr>
            <p:ph idx="12" type="sldNum"/>
          </p:nvPr>
        </p:nvSpPr>
        <p:spPr>
          <a:xfrm>
            <a:off x="8273994" y="4857545"/>
            <a:ext cx="361200" cy="56100"/>
          </a:xfrm>
          <a:prstGeom prst="rect">
            <a:avLst/>
          </a:prstGeom>
          <a:noFill/>
          <a:ln>
            <a:noFill/>
          </a:ln>
        </p:spPr>
        <p:txBody>
          <a:bodyPr anchorCtr="0" anchor="t" bIns="0" lIns="0" spcFirstLastPara="1" rIns="0" wrap="square" tIns="0">
            <a:noAutofit/>
          </a:bodyPr>
          <a:lstStyle>
            <a:lvl1pPr indent="0" lvl="0" marL="0" marR="0" rtl="0" algn="l">
              <a:lnSpc>
                <a:spcPct val="100000"/>
              </a:lnSpc>
              <a:spcBef>
                <a:spcPts val="0"/>
              </a:spcBef>
              <a:spcAft>
                <a:spcPts val="0"/>
              </a:spcAft>
              <a:buClr>
                <a:srgbClr val="241C15"/>
              </a:buClr>
              <a:buSzPts val="500"/>
              <a:buFont typeface="Arial"/>
              <a:buNone/>
              <a:defRPr i="0" sz="500" u="none" cap="none" strike="noStrike">
                <a:solidFill>
                  <a:srgbClr val="241C15"/>
                </a:solidFill>
                <a:latin typeface="Corben"/>
                <a:ea typeface="Corben"/>
                <a:cs typeface="Corben"/>
                <a:sym typeface="Corben"/>
              </a:defRPr>
            </a:lvl1pPr>
            <a:lvl2pPr indent="0" lvl="1" marL="0" marR="0" rtl="0" algn="l">
              <a:lnSpc>
                <a:spcPct val="100000"/>
              </a:lnSpc>
              <a:spcBef>
                <a:spcPts val="0"/>
              </a:spcBef>
              <a:spcAft>
                <a:spcPts val="0"/>
              </a:spcAft>
              <a:buClr>
                <a:srgbClr val="241C15"/>
              </a:buClr>
              <a:buSzPts val="500"/>
              <a:buFont typeface="Arial"/>
              <a:buNone/>
              <a:defRPr i="0" sz="500" u="none" cap="none" strike="noStrike">
                <a:solidFill>
                  <a:srgbClr val="241C15"/>
                </a:solidFill>
                <a:latin typeface="Corben"/>
                <a:ea typeface="Corben"/>
                <a:cs typeface="Corben"/>
                <a:sym typeface="Corben"/>
              </a:defRPr>
            </a:lvl2pPr>
            <a:lvl3pPr indent="0" lvl="2" marL="0" marR="0" rtl="0" algn="l">
              <a:lnSpc>
                <a:spcPct val="100000"/>
              </a:lnSpc>
              <a:spcBef>
                <a:spcPts val="0"/>
              </a:spcBef>
              <a:spcAft>
                <a:spcPts val="0"/>
              </a:spcAft>
              <a:buClr>
                <a:srgbClr val="241C15"/>
              </a:buClr>
              <a:buSzPts val="500"/>
              <a:buFont typeface="Arial"/>
              <a:buNone/>
              <a:defRPr i="0" sz="500" u="none" cap="none" strike="noStrike">
                <a:solidFill>
                  <a:srgbClr val="241C15"/>
                </a:solidFill>
                <a:latin typeface="Corben"/>
                <a:ea typeface="Corben"/>
                <a:cs typeface="Corben"/>
                <a:sym typeface="Corben"/>
              </a:defRPr>
            </a:lvl3pPr>
            <a:lvl4pPr indent="0" lvl="3" marL="0" marR="0" rtl="0" algn="l">
              <a:lnSpc>
                <a:spcPct val="100000"/>
              </a:lnSpc>
              <a:spcBef>
                <a:spcPts val="0"/>
              </a:spcBef>
              <a:spcAft>
                <a:spcPts val="0"/>
              </a:spcAft>
              <a:buClr>
                <a:srgbClr val="241C15"/>
              </a:buClr>
              <a:buSzPts val="500"/>
              <a:buFont typeface="Arial"/>
              <a:buNone/>
              <a:defRPr i="0" sz="500" u="none" cap="none" strike="noStrike">
                <a:solidFill>
                  <a:srgbClr val="241C15"/>
                </a:solidFill>
                <a:latin typeface="Corben"/>
                <a:ea typeface="Corben"/>
                <a:cs typeface="Corben"/>
                <a:sym typeface="Corben"/>
              </a:defRPr>
            </a:lvl4pPr>
            <a:lvl5pPr indent="0" lvl="4" marL="0" marR="0" rtl="0" algn="l">
              <a:lnSpc>
                <a:spcPct val="100000"/>
              </a:lnSpc>
              <a:spcBef>
                <a:spcPts val="0"/>
              </a:spcBef>
              <a:spcAft>
                <a:spcPts val="0"/>
              </a:spcAft>
              <a:buClr>
                <a:srgbClr val="241C15"/>
              </a:buClr>
              <a:buSzPts val="500"/>
              <a:buFont typeface="Arial"/>
              <a:buNone/>
              <a:defRPr i="0" sz="500" u="none" cap="none" strike="noStrike">
                <a:solidFill>
                  <a:srgbClr val="241C15"/>
                </a:solidFill>
                <a:latin typeface="Corben"/>
                <a:ea typeface="Corben"/>
                <a:cs typeface="Corben"/>
                <a:sym typeface="Corben"/>
              </a:defRPr>
            </a:lvl5pPr>
            <a:lvl6pPr indent="0" lvl="5" marL="0" marR="0" rtl="0" algn="l">
              <a:lnSpc>
                <a:spcPct val="100000"/>
              </a:lnSpc>
              <a:spcBef>
                <a:spcPts val="0"/>
              </a:spcBef>
              <a:spcAft>
                <a:spcPts val="0"/>
              </a:spcAft>
              <a:buClr>
                <a:srgbClr val="241C15"/>
              </a:buClr>
              <a:buSzPts val="500"/>
              <a:buFont typeface="Arial"/>
              <a:buNone/>
              <a:defRPr i="0" sz="500" u="none" cap="none" strike="noStrike">
                <a:solidFill>
                  <a:srgbClr val="241C15"/>
                </a:solidFill>
                <a:latin typeface="Corben"/>
                <a:ea typeface="Corben"/>
                <a:cs typeface="Corben"/>
                <a:sym typeface="Corben"/>
              </a:defRPr>
            </a:lvl6pPr>
            <a:lvl7pPr indent="0" lvl="6" marL="0" marR="0" rtl="0" algn="l">
              <a:lnSpc>
                <a:spcPct val="100000"/>
              </a:lnSpc>
              <a:spcBef>
                <a:spcPts val="0"/>
              </a:spcBef>
              <a:spcAft>
                <a:spcPts val="0"/>
              </a:spcAft>
              <a:buClr>
                <a:srgbClr val="241C15"/>
              </a:buClr>
              <a:buSzPts val="500"/>
              <a:buFont typeface="Arial"/>
              <a:buNone/>
              <a:defRPr i="0" sz="500" u="none" cap="none" strike="noStrike">
                <a:solidFill>
                  <a:srgbClr val="241C15"/>
                </a:solidFill>
                <a:latin typeface="Corben"/>
                <a:ea typeface="Corben"/>
                <a:cs typeface="Corben"/>
                <a:sym typeface="Corben"/>
              </a:defRPr>
            </a:lvl7pPr>
            <a:lvl8pPr indent="0" lvl="7" marL="0" marR="0" rtl="0" algn="l">
              <a:lnSpc>
                <a:spcPct val="100000"/>
              </a:lnSpc>
              <a:spcBef>
                <a:spcPts val="0"/>
              </a:spcBef>
              <a:spcAft>
                <a:spcPts val="0"/>
              </a:spcAft>
              <a:buClr>
                <a:srgbClr val="241C15"/>
              </a:buClr>
              <a:buSzPts val="500"/>
              <a:buFont typeface="Arial"/>
              <a:buNone/>
              <a:defRPr i="0" sz="500" u="none" cap="none" strike="noStrike">
                <a:solidFill>
                  <a:srgbClr val="241C15"/>
                </a:solidFill>
                <a:latin typeface="Corben"/>
                <a:ea typeface="Corben"/>
                <a:cs typeface="Corben"/>
                <a:sym typeface="Corben"/>
              </a:defRPr>
            </a:lvl8pPr>
            <a:lvl9pPr indent="0" lvl="8" marL="0" marR="0" rtl="0" algn="l">
              <a:lnSpc>
                <a:spcPct val="100000"/>
              </a:lnSpc>
              <a:spcBef>
                <a:spcPts val="0"/>
              </a:spcBef>
              <a:spcAft>
                <a:spcPts val="0"/>
              </a:spcAft>
              <a:buClr>
                <a:srgbClr val="241C15"/>
              </a:buClr>
              <a:buSzPts val="500"/>
              <a:buFont typeface="Arial"/>
              <a:buNone/>
              <a:defRPr i="0" sz="500" u="none" cap="none" strike="noStrike">
                <a:solidFill>
                  <a:srgbClr val="241C15"/>
                </a:solidFill>
                <a:latin typeface="Corben"/>
                <a:ea typeface="Corben"/>
                <a:cs typeface="Corben"/>
                <a:sym typeface="Corben"/>
              </a:defRPr>
            </a:lvl9pPr>
          </a:lstStyle>
          <a:p>
            <a:pPr indent="0" lvl="0" marL="0" rtl="0" algn="l">
              <a:spcBef>
                <a:spcPts val="0"/>
              </a:spcBef>
              <a:spcAft>
                <a:spcPts val="0"/>
              </a:spcAft>
              <a:buNone/>
            </a:pPr>
            <a:fld id="{00000000-1234-1234-1234-123412341234}" type="slidenum">
              <a:rPr lang="en"/>
              <a:t>‹#›</a:t>
            </a:fld>
            <a:endParaRPr>
              <a:solidFill>
                <a:srgbClr val="000000"/>
              </a:solidFill>
            </a:endParaRPr>
          </a:p>
        </p:txBody>
      </p:sp>
      <p:pic>
        <p:nvPicPr>
          <p:cNvPr id="80" name="Google Shape;80;p16"/>
          <p:cNvPicPr preferRelativeResize="0"/>
          <p:nvPr/>
        </p:nvPicPr>
        <p:blipFill rotWithShape="1">
          <a:blip r:embed="rId2">
            <a:alphaModFix/>
          </a:blip>
          <a:srcRect b="22839" l="0" r="0" t="0"/>
          <a:stretch/>
        </p:blipFill>
        <p:spPr>
          <a:xfrm>
            <a:off x="920500" y="4814875"/>
            <a:ext cx="137946" cy="13200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p:cSld name="Highlight Page_1_2_2">
    <p:bg>
      <p:bgPr>
        <a:noFill/>
      </p:bgPr>
    </p:bg>
    <p:spTree>
      <p:nvGrpSpPr>
        <p:cNvPr id="81" name="Shape 81"/>
        <p:cNvGrpSpPr/>
        <p:nvPr/>
      </p:nvGrpSpPr>
      <p:grpSpPr>
        <a:xfrm>
          <a:off x="0" y="0"/>
          <a:ext cx="0" cy="0"/>
          <a:chOff x="0" y="0"/>
          <a:chExt cx="0" cy="0"/>
        </a:xfrm>
      </p:grpSpPr>
      <p:sp>
        <p:nvSpPr>
          <p:cNvPr id="82" name="Google Shape;82;p17"/>
          <p:cNvSpPr/>
          <p:nvPr/>
        </p:nvSpPr>
        <p:spPr>
          <a:xfrm>
            <a:off x="-13000" y="175"/>
            <a:ext cx="91440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17"/>
          <p:cNvSpPr/>
          <p:nvPr/>
        </p:nvSpPr>
        <p:spPr>
          <a:xfrm>
            <a:off x="0" y="0"/>
            <a:ext cx="4829700" cy="5155500"/>
          </a:xfrm>
          <a:prstGeom prst="rect">
            <a:avLst/>
          </a:prstGeom>
          <a:solidFill>
            <a:srgbClr val="FFE0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17"/>
          <p:cNvSpPr txBox="1"/>
          <p:nvPr>
            <p:ph type="title"/>
          </p:nvPr>
        </p:nvSpPr>
        <p:spPr>
          <a:xfrm>
            <a:off x="380825" y="1534350"/>
            <a:ext cx="3693300" cy="1062300"/>
          </a:xfrm>
          <a:prstGeom prst="rect">
            <a:avLst/>
          </a:prstGeom>
        </p:spPr>
        <p:txBody>
          <a:bodyPr anchorCtr="0" anchor="t" bIns="94900" lIns="94900" spcFirstLastPara="1" rIns="94900" wrap="square" tIns="94900"/>
          <a:lstStyle>
            <a:lvl1pPr lvl="0" rtl="0">
              <a:spcBef>
                <a:spcPts val="0"/>
              </a:spcBef>
              <a:spcAft>
                <a:spcPts val="0"/>
              </a:spcAft>
              <a:buNone/>
              <a:defRPr b="0" sz="3600">
                <a:latin typeface="Corben"/>
                <a:ea typeface="Corben"/>
                <a:cs typeface="Corben"/>
                <a:sym typeface="Corben"/>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85" name="Google Shape;85;p17"/>
          <p:cNvSpPr txBox="1"/>
          <p:nvPr>
            <p:ph idx="1" type="body"/>
          </p:nvPr>
        </p:nvSpPr>
        <p:spPr>
          <a:xfrm>
            <a:off x="5000162" y="879325"/>
            <a:ext cx="3665400" cy="2291700"/>
          </a:xfrm>
          <a:prstGeom prst="rect">
            <a:avLst/>
          </a:prstGeom>
        </p:spPr>
        <p:txBody>
          <a:bodyPr anchorCtr="0" anchor="t" bIns="94900" lIns="94900" spcFirstLastPara="1" rIns="94900" wrap="square" tIns="94900"/>
          <a:lstStyle>
            <a:lvl1pPr indent="-228600" lvl="0" marL="457200" rtl="0">
              <a:spcBef>
                <a:spcPts val="0"/>
              </a:spcBef>
              <a:spcAft>
                <a:spcPts val="0"/>
              </a:spcAft>
              <a:buClr>
                <a:srgbClr val="241C15"/>
              </a:buClr>
              <a:buSzPts val="1400"/>
              <a:buFont typeface="Corben"/>
              <a:buNone/>
              <a:defRPr sz="1400">
                <a:solidFill>
                  <a:srgbClr val="241C15"/>
                </a:solidFill>
                <a:latin typeface="Corben"/>
                <a:ea typeface="Corben"/>
                <a:cs typeface="Corben"/>
                <a:sym typeface="Corben"/>
              </a:defRPr>
            </a:lvl1pPr>
            <a:lvl2pPr indent="-317500" lvl="1" marL="914400" rtl="0">
              <a:spcBef>
                <a:spcPts val="0"/>
              </a:spcBef>
              <a:spcAft>
                <a:spcPts val="0"/>
              </a:spcAft>
              <a:buClr>
                <a:srgbClr val="241C15"/>
              </a:buClr>
              <a:buSzPts val="1400"/>
              <a:buFont typeface="Corben"/>
              <a:buChar char="•"/>
              <a:defRPr sz="1400">
                <a:solidFill>
                  <a:srgbClr val="241C15"/>
                </a:solidFill>
                <a:latin typeface="Corben"/>
                <a:ea typeface="Corben"/>
                <a:cs typeface="Corben"/>
                <a:sym typeface="Corben"/>
              </a:defRPr>
            </a:lvl2pPr>
            <a:lvl3pPr indent="-317500" lvl="2" marL="1371600" rtl="0">
              <a:spcBef>
                <a:spcPts val="0"/>
              </a:spcBef>
              <a:spcAft>
                <a:spcPts val="0"/>
              </a:spcAft>
              <a:buClr>
                <a:srgbClr val="241C15"/>
              </a:buClr>
              <a:buSzPts val="1400"/>
              <a:buFont typeface="Corben"/>
              <a:buChar char="─"/>
              <a:defRPr sz="1400">
                <a:solidFill>
                  <a:srgbClr val="241C15"/>
                </a:solidFill>
                <a:latin typeface="Corben"/>
                <a:ea typeface="Corben"/>
                <a:cs typeface="Corben"/>
                <a:sym typeface="Corben"/>
              </a:defRPr>
            </a:lvl3pPr>
            <a:lvl4pPr indent="-317500" lvl="3" marL="1828800" rtl="0">
              <a:spcBef>
                <a:spcPts val="0"/>
              </a:spcBef>
              <a:spcAft>
                <a:spcPts val="0"/>
              </a:spcAft>
              <a:buClr>
                <a:srgbClr val="241C15"/>
              </a:buClr>
              <a:buSzPts val="1400"/>
              <a:buFont typeface="Corben"/>
              <a:buChar char="–"/>
              <a:defRPr sz="1400">
                <a:solidFill>
                  <a:srgbClr val="241C15"/>
                </a:solidFill>
                <a:latin typeface="Corben"/>
                <a:ea typeface="Corben"/>
                <a:cs typeface="Corben"/>
                <a:sym typeface="Corben"/>
              </a:defRPr>
            </a:lvl4pPr>
            <a:lvl5pPr indent="-317500" lvl="4" marL="2286000" rtl="0">
              <a:spcBef>
                <a:spcPts val="0"/>
              </a:spcBef>
              <a:spcAft>
                <a:spcPts val="0"/>
              </a:spcAft>
              <a:buClr>
                <a:srgbClr val="241C15"/>
              </a:buClr>
              <a:buSzPts val="1400"/>
              <a:buFont typeface="Corben"/>
              <a:buChar char="»"/>
              <a:defRPr sz="1400">
                <a:solidFill>
                  <a:srgbClr val="241C15"/>
                </a:solidFill>
                <a:latin typeface="Corben"/>
                <a:ea typeface="Corben"/>
                <a:cs typeface="Corben"/>
                <a:sym typeface="Corben"/>
              </a:defRPr>
            </a:lvl5pPr>
            <a:lvl6pPr indent="-317500" lvl="5" marL="2743200" rtl="0">
              <a:spcBef>
                <a:spcPts val="0"/>
              </a:spcBef>
              <a:spcAft>
                <a:spcPts val="0"/>
              </a:spcAft>
              <a:buClr>
                <a:srgbClr val="241C15"/>
              </a:buClr>
              <a:buSzPts val="1400"/>
              <a:buFont typeface="Corben"/>
              <a:buChar char="•"/>
              <a:defRPr sz="1400">
                <a:solidFill>
                  <a:srgbClr val="241C15"/>
                </a:solidFill>
                <a:latin typeface="Corben"/>
                <a:ea typeface="Corben"/>
                <a:cs typeface="Corben"/>
                <a:sym typeface="Corben"/>
              </a:defRPr>
            </a:lvl6pPr>
            <a:lvl7pPr indent="-317500" lvl="6" marL="3200400" rtl="0">
              <a:spcBef>
                <a:spcPts val="0"/>
              </a:spcBef>
              <a:spcAft>
                <a:spcPts val="0"/>
              </a:spcAft>
              <a:buClr>
                <a:srgbClr val="241C15"/>
              </a:buClr>
              <a:buSzPts val="1400"/>
              <a:buFont typeface="Corben"/>
              <a:buChar char="•"/>
              <a:defRPr sz="1400">
                <a:solidFill>
                  <a:srgbClr val="241C15"/>
                </a:solidFill>
                <a:latin typeface="Corben"/>
                <a:ea typeface="Corben"/>
                <a:cs typeface="Corben"/>
                <a:sym typeface="Corben"/>
              </a:defRPr>
            </a:lvl7pPr>
            <a:lvl8pPr indent="-317500" lvl="7" marL="3657600" rtl="0">
              <a:spcBef>
                <a:spcPts val="0"/>
              </a:spcBef>
              <a:spcAft>
                <a:spcPts val="0"/>
              </a:spcAft>
              <a:buClr>
                <a:srgbClr val="241C15"/>
              </a:buClr>
              <a:buSzPts val="1400"/>
              <a:buFont typeface="Corben"/>
              <a:buChar char="•"/>
              <a:defRPr sz="1400">
                <a:solidFill>
                  <a:srgbClr val="241C15"/>
                </a:solidFill>
                <a:latin typeface="Corben"/>
                <a:ea typeface="Corben"/>
                <a:cs typeface="Corben"/>
                <a:sym typeface="Corben"/>
              </a:defRPr>
            </a:lvl8pPr>
            <a:lvl9pPr indent="-317500" lvl="8" marL="4114800" rtl="0">
              <a:spcBef>
                <a:spcPts val="0"/>
              </a:spcBef>
              <a:spcAft>
                <a:spcPts val="0"/>
              </a:spcAft>
              <a:buClr>
                <a:srgbClr val="241C15"/>
              </a:buClr>
              <a:buSzPts val="1400"/>
              <a:buFont typeface="Corben"/>
              <a:buChar char="•"/>
              <a:defRPr sz="1400">
                <a:solidFill>
                  <a:srgbClr val="241C15"/>
                </a:solidFill>
                <a:latin typeface="Corben"/>
                <a:ea typeface="Corben"/>
                <a:cs typeface="Corben"/>
                <a:sym typeface="Corben"/>
              </a:defRPr>
            </a:lvl9pPr>
          </a:lstStyle>
          <a:p/>
        </p:txBody>
      </p:sp>
      <p:sp>
        <p:nvSpPr>
          <p:cNvPr id="86" name="Google Shape;86;p17"/>
          <p:cNvSpPr txBox="1"/>
          <p:nvPr>
            <p:ph idx="12" type="sldNum"/>
          </p:nvPr>
        </p:nvSpPr>
        <p:spPr>
          <a:xfrm>
            <a:off x="8273994" y="4857545"/>
            <a:ext cx="361200" cy="56100"/>
          </a:xfrm>
          <a:prstGeom prst="rect">
            <a:avLst/>
          </a:prstGeom>
          <a:noFill/>
          <a:ln>
            <a:noFill/>
          </a:ln>
        </p:spPr>
        <p:txBody>
          <a:bodyPr anchorCtr="0" anchor="t" bIns="0" lIns="0" spcFirstLastPara="1" rIns="0" wrap="square" tIns="0">
            <a:noAutofit/>
          </a:bodyPr>
          <a:lstStyle>
            <a:lvl1pPr indent="0" lvl="0" marL="0" marR="0" rtl="0" algn="l">
              <a:lnSpc>
                <a:spcPct val="100000"/>
              </a:lnSpc>
              <a:spcBef>
                <a:spcPts val="0"/>
              </a:spcBef>
              <a:spcAft>
                <a:spcPts val="0"/>
              </a:spcAft>
              <a:buClr>
                <a:srgbClr val="241C15"/>
              </a:buClr>
              <a:buSzPts val="500"/>
              <a:buFont typeface="Arial"/>
              <a:buNone/>
              <a:defRPr i="0" sz="500" u="none" cap="none" strike="noStrike">
                <a:solidFill>
                  <a:srgbClr val="241C15"/>
                </a:solidFill>
                <a:latin typeface="Corben"/>
                <a:ea typeface="Corben"/>
                <a:cs typeface="Corben"/>
                <a:sym typeface="Corben"/>
              </a:defRPr>
            </a:lvl1pPr>
            <a:lvl2pPr indent="0" lvl="1" marL="0" marR="0" rtl="0" algn="l">
              <a:lnSpc>
                <a:spcPct val="100000"/>
              </a:lnSpc>
              <a:spcBef>
                <a:spcPts val="0"/>
              </a:spcBef>
              <a:spcAft>
                <a:spcPts val="0"/>
              </a:spcAft>
              <a:buClr>
                <a:srgbClr val="241C15"/>
              </a:buClr>
              <a:buSzPts val="500"/>
              <a:buFont typeface="Arial"/>
              <a:buNone/>
              <a:defRPr i="0" sz="500" u="none" cap="none" strike="noStrike">
                <a:solidFill>
                  <a:srgbClr val="241C15"/>
                </a:solidFill>
                <a:latin typeface="Corben"/>
                <a:ea typeface="Corben"/>
                <a:cs typeface="Corben"/>
                <a:sym typeface="Corben"/>
              </a:defRPr>
            </a:lvl2pPr>
            <a:lvl3pPr indent="0" lvl="2" marL="0" marR="0" rtl="0" algn="l">
              <a:lnSpc>
                <a:spcPct val="100000"/>
              </a:lnSpc>
              <a:spcBef>
                <a:spcPts val="0"/>
              </a:spcBef>
              <a:spcAft>
                <a:spcPts val="0"/>
              </a:spcAft>
              <a:buClr>
                <a:srgbClr val="241C15"/>
              </a:buClr>
              <a:buSzPts val="500"/>
              <a:buFont typeface="Arial"/>
              <a:buNone/>
              <a:defRPr i="0" sz="500" u="none" cap="none" strike="noStrike">
                <a:solidFill>
                  <a:srgbClr val="241C15"/>
                </a:solidFill>
                <a:latin typeface="Corben"/>
                <a:ea typeface="Corben"/>
                <a:cs typeface="Corben"/>
                <a:sym typeface="Corben"/>
              </a:defRPr>
            </a:lvl3pPr>
            <a:lvl4pPr indent="0" lvl="3" marL="0" marR="0" rtl="0" algn="l">
              <a:lnSpc>
                <a:spcPct val="100000"/>
              </a:lnSpc>
              <a:spcBef>
                <a:spcPts val="0"/>
              </a:spcBef>
              <a:spcAft>
                <a:spcPts val="0"/>
              </a:spcAft>
              <a:buClr>
                <a:srgbClr val="241C15"/>
              </a:buClr>
              <a:buSzPts val="500"/>
              <a:buFont typeface="Arial"/>
              <a:buNone/>
              <a:defRPr i="0" sz="500" u="none" cap="none" strike="noStrike">
                <a:solidFill>
                  <a:srgbClr val="241C15"/>
                </a:solidFill>
                <a:latin typeface="Corben"/>
                <a:ea typeface="Corben"/>
                <a:cs typeface="Corben"/>
                <a:sym typeface="Corben"/>
              </a:defRPr>
            </a:lvl4pPr>
            <a:lvl5pPr indent="0" lvl="4" marL="0" marR="0" rtl="0" algn="l">
              <a:lnSpc>
                <a:spcPct val="100000"/>
              </a:lnSpc>
              <a:spcBef>
                <a:spcPts val="0"/>
              </a:spcBef>
              <a:spcAft>
                <a:spcPts val="0"/>
              </a:spcAft>
              <a:buClr>
                <a:srgbClr val="241C15"/>
              </a:buClr>
              <a:buSzPts val="500"/>
              <a:buFont typeface="Arial"/>
              <a:buNone/>
              <a:defRPr i="0" sz="500" u="none" cap="none" strike="noStrike">
                <a:solidFill>
                  <a:srgbClr val="241C15"/>
                </a:solidFill>
                <a:latin typeface="Corben"/>
                <a:ea typeface="Corben"/>
                <a:cs typeface="Corben"/>
                <a:sym typeface="Corben"/>
              </a:defRPr>
            </a:lvl5pPr>
            <a:lvl6pPr indent="0" lvl="5" marL="0" marR="0" rtl="0" algn="l">
              <a:lnSpc>
                <a:spcPct val="100000"/>
              </a:lnSpc>
              <a:spcBef>
                <a:spcPts val="0"/>
              </a:spcBef>
              <a:spcAft>
                <a:spcPts val="0"/>
              </a:spcAft>
              <a:buClr>
                <a:srgbClr val="241C15"/>
              </a:buClr>
              <a:buSzPts val="500"/>
              <a:buFont typeface="Arial"/>
              <a:buNone/>
              <a:defRPr i="0" sz="500" u="none" cap="none" strike="noStrike">
                <a:solidFill>
                  <a:srgbClr val="241C15"/>
                </a:solidFill>
                <a:latin typeface="Corben"/>
                <a:ea typeface="Corben"/>
                <a:cs typeface="Corben"/>
                <a:sym typeface="Corben"/>
              </a:defRPr>
            </a:lvl6pPr>
            <a:lvl7pPr indent="0" lvl="6" marL="0" marR="0" rtl="0" algn="l">
              <a:lnSpc>
                <a:spcPct val="100000"/>
              </a:lnSpc>
              <a:spcBef>
                <a:spcPts val="0"/>
              </a:spcBef>
              <a:spcAft>
                <a:spcPts val="0"/>
              </a:spcAft>
              <a:buClr>
                <a:srgbClr val="241C15"/>
              </a:buClr>
              <a:buSzPts val="500"/>
              <a:buFont typeface="Arial"/>
              <a:buNone/>
              <a:defRPr i="0" sz="500" u="none" cap="none" strike="noStrike">
                <a:solidFill>
                  <a:srgbClr val="241C15"/>
                </a:solidFill>
                <a:latin typeface="Corben"/>
                <a:ea typeface="Corben"/>
                <a:cs typeface="Corben"/>
                <a:sym typeface="Corben"/>
              </a:defRPr>
            </a:lvl7pPr>
            <a:lvl8pPr indent="0" lvl="7" marL="0" marR="0" rtl="0" algn="l">
              <a:lnSpc>
                <a:spcPct val="100000"/>
              </a:lnSpc>
              <a:spcBef>
                <a:spcPts val="0"/>
              </a:spcBef>
              <a:spcAft>
                <a:spcPts val="0"/>
              </a:spcAft>
              <a:buClr>
                <a:srgbClr val="241C15"/>
              </a:buClr>
              <a:buSzPts val="500"/>
              <a:buFont typeface="Arial"/>
              <a:buNone/>
              <a:defRPr i="0" sz="500" u="none" cap="none" strike="noStrike">
                <a:solidFill>
                  <a:srgbClr val="241C15"/>
                </a:solidFill>
                <a:latin typeface="Corben"/>
                <a:ea typeface="Corben"/>
                <a:cs typeface="Corben"/>
                <a:sym typeface="Corben"/>
              </a:defRPr>
            </a:lvl8pPr>
            <a:lvl9pPr indent="0" lvl="8" marL="0" marR="0" rtl="0" algn="l">
              <a:lnSpc>
                <a:spcPct val="100000"/>
              </a:lnSpc>
              <a:spcBef>
                <a:spcPts val="0"/>
              </a:spcBef>
              <a:spcAft>
                <a:spcPts val="0"/>
              </a:spcAft>
              <a:buClr>
                <a:srgbClr val="241C15"/>
              </a:buClr>
              <a:buSzPts val="500"/>
              <a:buFont typeface="Arial"/>
              <a:buNone/>
              <a:defRPr i="0" sz="500" u="none" cap="none" strike="noStrike">
                <a:solidFill>
                  <a:srgbClr val="241C15"/>
                </a:solidFill>
                <a:latin typeface="Corben"/>
                <a:ea typeface="Corben"/>
                <a:cs typeface="Corben"/>
                <a:sym typeface="Corben"/>
              </a:defRPr>
            </a:lvl9pPr>
          </a:lstStyle>
          <a:p>
            <a:pPr indent="0" lvl="0" marL="0" rtl="0" algn="l">
              <a:spcBef>
                <a:spcPts val="0"/>
              </a:spcBef>
              <a:spcAft>
                <a:spcPts val="0"/>
              </a:spcAft>
              <a:buNone/>
            </a:pPr>
            <a:fld id="{00000000-1234-1234-1234-123412341234}" type="slidenum">
              <a:rPr lang="en"/>
              <a:t>‹#›</a:t>
            </a:fld>
            <a:endParaRPr>
              <a:solidFill>
                <a:srgbClr val="000000"/>
              </a:solidFill>
            </a:endParaRPr>
          </a:p>
        </p:txBody>
      </p:sp>
      <p:pic>
        <p:nvPicPr>
          <p:cNvPr id="87" name="Google Shape;87;p17"/>
          <p:cNvPicPr preferRelativeResize="0"/>
          <p:nvPr/>
        </p:nvPicPr>
        <p:blipFill rotWithShape="1">
          <a:blip r:embed="rId2">
            <a:alphaModFix/>
          </a:blip>
          <a:srcRect b="22839" l="0" r="0" t="0"/>
          <a:stretch/>
        </p:blipFill>
        <p:spPr>
          <a:xfrm>
            <a:off x="920500" y="4814875"/>
            <a:ext cx="137946" cy="132000"/>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2 1">
  <p:cSld name="Highlight Page_1_2_1">
    <p:bg>
      <p:bgPr>
        <a:solidFill>
          <a:srgbClr val="FFE01B"/>
        </a:solidFill>
      </p:bgPr>
    </p:bg>
    <p:spTree>
      <p:nvGrpSpPr>
        <p:cNvPr id="88" name="Shape 88"/>
        <p:cNvGrpSpPr/>
        <p:nvPr/>
      </p:nvGrpSpPr>
      <p:grpSpPr>
        <a:xfrm>
          <a:off x="0" y="0"/>
          <a:ext cx="0" cy="0"/>
          <a:chOff x="0" y="0"/>
          <a:chExt cx="0" cy="0"/>
        </a:xfrm>
      </p:grpSpPr>
      <p:sp>
        <p:nvSpPr>
          <p:cNvPr id="89" name="Google Shape;89;p18"/>
          <p:cNvSpPr/>
          <p:nvPr/>
        </p:nvSpPr>
        <p:spPr>
          <a:xfrm>
            <a:off x="-13000" y="175"/>
            <a:ext cx="9144000" cy="5143500"/>
          </a:xfrm>
          <a:prstGeom prst="rect">
            <a:avLst/>
          </a:prstGeom>
          <a:solidFill>
            <a:srgbClr val="FFE0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03_Section Header" showMasterSp="0">
  <p:cSld name="TITLE_1 2">
    <p:bg>
      <p:bgPr>
        <a:solidFill>
          <a:srgbClr val="241C15"/>
        </a:solidFill>
      </p:bgPr>
    </p:bg>
    <p:spTree>
      <p:nvGrpSpPr>
        <p:cNvPr id="90" name="Shape 90"/>
        <p:cNvGrpSpPr/>
        <p:nvPr/>
      </p:nvGrpSpPr>
      <p:grpSpPr>
        <a:xfrm>
          <a:off x="0" y="0"/>
          <a:ext cx="0" cy="0"/>
          <a:chOff x="0" y="0"/>
          <a:chExt cx="0" cy="0"/>
        </a:xfrm>
      </p:grpSpPr>
      <p:sp>
        <p:nvSpPr>
          <p:cNvPr id="91" name="Google Shape;91;p19"/>
          <p:cNvSpPr txBox="1"/>
          <p:nvPr>
            <p:ph type="title"/>
          </p:nvPr>
        </p:nvSpPr>
        <p:spPr>
          <a:xfrm>
            <a:off x="793550" y="122600"/>
            <a:ext cx="7841700" cy="723300"/>
          </a:xfrm>
          <a:prstGeom prst="rect">
            <a:avLst/>
          </a:prstGeom>
        </p:spPr>
        <p:txBody>
          <a:bodyPr anchorCtr="0" anchor="t" bIns="94900" lIns="94900" spcFirstLastPara="1" rIns="94900" wrap="square" tIns="94900"/>
          <a:lstStyle>
            <a:lvl1pPr lvl="0" rtl="0">
              <a:spcBef>
                <a:spcPts val="0"/>
              </a:spcBef>
              <a:spcAft>
                <a:spcPts val="0"/>
              </a:spcAft>
              <a:buNone/>
              <a:defRPr b="0" sz="9000">
                <a:solidFill>
                  <a:srgbClr val="FFFFFF"/>
                </a:solidFill>
                <a:latin typeface="Corben"/>
                <a:ea typeface="Corben"/>
                <a:cs typeface="Corben"/>
                <a:sym typeface="Corben"/>
              </a:defRPr>
            </a:lvl1pPr>
            <a:lvl2pPr lvl="1" rtl="0">
              <a:spcBef>
                <a:spcPts val="0"/>
              </a:spcBef>
              <a:spcAft>
                <a:spcPts val="0"/>
              </a:spcAft>
              <a:buNone/>
              <a:defRPr>
                <a:solidFill>
                  <a:srgbClr val="FFFFFF"/>
                </a:solidFill>
              </a:defRPr>
            </a:lvl2pPr>
            <a:lvl3pPr lvl="2" rtl="0">
              <a:spcBef>
                <a:spcPts val="0"/>
              </a:spcBef>
              <a:spcAft>
                <a:spcPts val="0"/>
              </a:spcAft>
              <a:buNone/>
              <a:defRPr>
                <a:solidFill>
                  <a:srgbClr val="FFFFFF"/>
                </a:solidFill>
              </a:defRPr>
            </a:lvl3pPr>
            <a:lvl4pPr lvl="3" rtl="0">
              <a:spcBef>
                <a:spcPts val="0"/>
              </a:spcBef>
              <a:spcAft>
                <a:spcPts val="0"/>
              </a:spcAft>
              <a:buNone/>
              <a:defRPr>
                <a:solidFill>
                  <a:srgbClr val="FFFFFF"/>
                </a:solidFill>
              </a:defRPr>
            </a:lvl4pPr>
            <a:lvl5pPr lvl="4" rtl="0">
              <a:spcBef>
                <a:spcPts val="0"/>
              </a:spcBef>
              <a:spcAft>
                <a:spcPts val="0"/>
              </a:spcAft>
              <a:buNone/>
              <a:defRPr>
                <a:solidFill>
                  <a:srgbClr val="FFFFFF"/>
                </a:solidFill>
              </a:defRPr>
            </a:lvl5pPr>
            <a:lvl6pPr lvl="5" rtl="0">
              <a:spcBef>
                <a:spcPts val="0"/>
              </a:spcBef>
              <a:spcAft>
                <a:spcPts val="0"/>
              </a:spcAft>
              <a:buNone/>
              <a:defRPr>
                <a:solidFill>
                  <a:srgbClr val="FFFFFF"/>
                </a:solidFill>
              </a:defRPr>
            </a:lvl6pPr>
            <a:lvl7pPr lvl="6" rtl="0">
              <a:spcBef>
                <a:spcPts val="0"/>
              </a:spcBef>
              <a:spcAft>
                <a:spcPts val="0"/>
              </a:spcAft>
              <a:buNone/>
              <a:defRPr>
                <a:solidFill>
                  <a:srgbClr val="FFFFFF"/>
                </a:solidFill>
              </a:defRPr>
            </a:lvl7pPr>
            <a:lvl8pPr lvl="7" rtl="0">
              <a:spcBef>
                <a:spcPts val="0"/>
              </a:spcBef>
              <a:spcAft>
                <a:spcPts val="0"/>
              </a:spcAft>
              <a:buNone/>
              <a:defRPr>
                <a:solidFill>
                  <a:srgbClr val="FFFFFF"/>
                </a:solidFill>
              </a:defRPr>
            </a:lvl8pPr>
            <a:lvl9pPr lvl="8" rtl="0">
              <a:spcBef>
                <a:spcPts val="0"/>
              </a:spcBef>
              <a:spcAft>
                <a:spcPts val="0"/>
              </a:spcAft>
              <a:buNone/>
              <a:defRPr>
                <a:solidFill>
                  <a:srgbClr val="FFFFFF"/>
                </a:solidFill>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04_Section Header - Subtitles" showMasterSp="0">
  <p:cSld name="TITLE_1 2_2">
    <p:bg>
      <p:bgPr>
        <a:solidFill>
          <a:srgbClr val="241C15"/>
        </a:solidFill>
      </p:bgPr>
    </p:bg>
    <p:spTree>
      <p:nvGrpSpPr>
        <p:cNvPr id="92" name="Shape 92"/>
        <p:cNvGrpSpPr/>
        <p:nvPr/>
      </p:nvGrpSpPr>
      <p:grpSpPr>
        <a:xfrm>
          <a:off x="0" y="0"/>
          <a:ext cx="0" cy="0"/>
          <a:chOff x="0" y="0"/>
          <a:chExt cx="0" cy="0"/>
        </a:xfrm>
      </p:grpSpPr>
      <p:sp>
        <p:nvSpPr>
          <p:cNvPr id="93" name="Google Shape;93;p20"/>
          <p:cNvSpPr txBox="1"/>
          <p:nvPr>
            <p:ph type="title"/>
          </p:nvPr>
        </p:nvSpPr>
        <p:spPr>
          <a:xfrm>
            <a:off x="793550" y="122600"/>
            <a:ext cx="7841700" cy="723300"/>
          </a:xfrm>
          <a:prstGeom prst="rect">
            <a:avLst/>
          </a:prstGeom>
        </p:spPr>
        <p:txBody>
          <a:bodyPr anchorCtr="0" anchor="t" bIns="94900" lIns="94900" spcFirstLastPara="1" rIns="94900" wrap="square" tIns="94900"/>
          <a:lstStyle>
            <a:lvl1pPr lvl="0" rtl="0">
              <a:spcBef>
                <a:spcPts val="0"/>
              </a:spcBef>
              <a:spcAft>
                <a:spcPts val="0"/>
              </a:spcAft>
              <a:buNone/>
              <a:defRPr b="0" sz="9000">
                <a:solidFill>
                  <a:srgbClr val="FFFFFF"/>
                </a:solidFill>
                <a:latin typeface="Corben"/>
                <a:ea typeface="Corben"/>
                <a:cs typeface="Corben"/>
                <a:sym typeface="Corben"/>
              </a:defRPr>
            </a:lvl1pPr>
            <a:lvl2pPr lvl="1" rtl="0">
              <a:spcBef>
                <a:spcPts val="0"/>
              </a:spcBef>
              <a:spcAft>
                <a:spcPts val="0"/>
              </a:spcAft>
              <a:buNone/>
              <a:defRPr>
                <a:solidFill>
                  <a:srgbClr val="FFFFFF"/>
                </a:solidFill>
              </a:defRPr>
            </a:lvl2pPr>
            <a:lvl3pPr lvl="2" rtl="0">
              <a:spcBef>
                <a:spcPts val="0"/>
              </a:spcBef>
              <a:spcAft>
                <a:spcPts val="0"/>
              </a:spcAft>
              <a:buNone/>
              <a:defRPr>
                <a:solidFill>
                  <a:srgbClr val="FFFFFF"/>
                </a:solidFill>
              </a:defRPr>
            </a:lvl3pPr>
            <a:lvl4pPr lvl="3" rtl="0">
              <a:spcBef>
                <a:spcPts val="0"/>
              </a:spcBef>
              <a:spcAft>
                <a:spcPts val="0"/>
              </a:spcAft>
              <a:buNone/>
              <a:defRPr>
                <a:solidFill>
                  <a:srgbClr val="FFFFFF"/>
                </a:solidFill>
              </a:defRPr>
            </a:lvl4pPr>
            <a:lvl5pPr lvl="4" rtl="0">
              <a:spcBef>
                <a:spcPts val="0"/>
              </a:spcBef>
              <a:spcAft>
                <a:spcPts val="0"/>
              </a:spcAft>
              <a:buNone/>
              <a:defRPr>
                <a:solidFill>
                  <a:srgbClr val="FFFFFF"/>
                </a:solidFill>
              </a:defRPr>
            </a:lvl5pPr>
            <a:lvl6pPr lvl="5" rtl="0">
              <a:spcBef>
                <a:spcPts val="0"/>
              </a:spcBef>
              <a:spcAft>
                <a:spcPts val="0"/>
              </a:spcAft>
              <a:buNone/>
              <a:defRPr>
                <a:solidFill>
                  <a:srgbClr val="FFFFFF"/>
                </a:solidFill>
              </a:defRPr>
            </a:lvl6pPr>
            <a:lvl7pPr lvl="6" rtl="0">
              <a:spcBef>
                <a:spcPts val="0"/>
              </a:spcBef>
              <a:spcAft>
                <a:spcPts val="0"/>
              </a:spcAft>
              <a:buNone/>
              <a:defRPr>
                <a:solidFill>
                  <a:srgbClr val="FFFFFF"/>
                </a:solidFill>
              </a:defRPr>
            </a:lvl7pPr>
            <a:lvl8pPr lvl="7" rtl="0">
              <a:spcBef>
                <a:spcPts val="0"/>
              </a:spcBef>
              <a:spcAft>
                <a:spcPts val="0"/>
              </a:spcAft>
              <a:buNone/>
              <a:defRPr>
                <a:solidFill>
                  <a:srgbClr val="FFFFFF"/>
                </a:solidFill>
              </a:defRPr>
            </a:lvl8pPr>
            <a:lvl9pPr lvl="8" rtl="0">
              <a:spcBef>
                <a:spcPts val="0"/>
              </a:spcBef>
              <a:spcAft>
                <a:spcPts val="0"/>
              </a:spcAft>
              <a:buNone/>
              <a:defRPr>
                <a:solidFill>
                  <a:srgbClr val="FFFFFF"/>
                </a:solidFill>
              </a:defRPr>
            </a:lvl9pPr>
          </a:lstStyle>
          <a:p/>
        </p:txBody>
      </p:sp>
      <p:sp>
        <p:nvSpPr>
          <p:cNvPr id="94" name="Google Shape;94;p20"/>
          <p:cNvSpPr txBox="1"/>
          <p:nvPr>
            <p:ph idx="1" type="subTitle"/>
          </p:nvPr>
        </p:nvSpPr>
        <p:spPr>
          <a:xfrm>
            <a:off x="824350" y="3074500"/>
            <a:ext cx="7117500" cy="534900"/>
          </a:xfrm>
          <a:prstGeom prst="rect">
            <a:avLst/>
          </a:prstGeom>
        </p:spPr>
        <p:txBody>
          <a:bodyPr anchorCtr="0" anchor="t" bIns="94900" lIns="94900" spcFirstLastPara="1" rIns="94900" wrap="square" tIns="94900"/>
          <a:lstStyle>
            <a:lvl1pPr lvl="0" rtl="0">
              <a:spcBef>
                <a:spcPts val="0"/>
              </a:spcBef>
              <a:spcAft>
                <a:spcPts val="0"/>
              </a:spcAft>
              <a:buNone/>
              <a:defRPr sz="1200">
                <a:solidFill>
                  <a:srgbClr val="FFFFFF"/>
                </a:solidFill>
                <a:latin typeface="Helvetica Neue Light"/>
                <a:ea typeface="Helvetica Neue Light"/>
                <a:cs typeface="Helvetica Neue Light"/>
                <a:sym typeface="Helvetica Neue Light"/>
              </a:defRPr>
            </a:lvl1pPr>
            <a:lvl2pPr lvl="1" rtl="0">
              <a:spcBef>
                <a:spcPts val="0"/>
              </a:spcBef>
              <a:spcAft>
                <a:spcPts val="0"/>
              </a:spcAft>
              <a:buNone/>
              <a:defRPr sz="1200">
                <a:solidFill>
                  <a:srgbClr val="FFFFFF"/>
                </a:solidFill>
                <a:latin typeface="Helvetica Neue Light"/>
                <a:ea typeface="Helvetica Neue Light"/>
                <a:cs typeface="Helvetica Neue Light"/>
                <a:sym typeface="Helvetica Neue Light"/>
              </a:defRPr>
            </a:lvl2pPr>
            <a:lvl3pPr lvl="2" rtl="0">
              <a:spcBef>
                <a:spcPts val="0"/>
              </a:spcBef>
              <a:spcAft>
                <a:spcPts val="0"/>
              </a:spcAft>
              <a:buNone/>
              <a:defRPr sz="1200">
                <a:solidFill>
                  <a:srgbClr val="FFFFFF"/>
                </a:solidFill>
                <a:latin typeface="Helvetica Neue Light"/>
                <a:ea typeface="Helvetica Neue Light"/>
                <a:cs typeface="Helvetica Neue Light"/>
                <a:sym typeface="Helvetica Neue Light"/>
              </a:defRPr>
            </a:lvl3pPr>
            <a:lvl4pPr lvl="3" rtl="0">
              <a:spcBef>
                <a:spcPts val="0"/>
              </a:spcBef>
              <a:spcAft>
                <a:spcPts val="0"/>
              </a:spcAft>
              <a:buNone/>
              <a:defRPr sz="1200">
                <a:solidFill>
                  <a:srgbClr val="FFFFFF"/>
                </a:solidFill>
                <a:latin typeface="Helvetica Neue Light"/>
                <a:ea typeface="Helvetica Neue Light"/>
                <a:cs typeface="Helvetica Neue Light"/>
                <a:sym typeface="Helvetica Neue Light"/>
              </a:defRPr>
            </a:lvl4pPr>
            <a:lvl5pPr lvl="4" rtl="0">
              <a:spcBef>
                <a:spcPts val="0"/>
              </a:spcBef>
              <a:spcAft>
                <a:spcPts val="0"/>
              </a:spcAft>
              <a:buNone/>
              <a:defRPr sz="1200">
                <a:solidFill>
                  <a:srgbClr val="FFFFFF"/>
                </a:solidFill>
                <a:latin typeface="Helvetica Neue Light"/>
                <a:ea typeface="Helvetica Neue Light"/>
                <a:cs typeface="Helvetica Neue Light"/>
                <a:sym typeface="Helvetica Neue Light"/>
              </a:defRPr>
            </a:lvl5pPr>
            <a:lvl6pPr lvl="5" rtl="0">
              <a:spcBef>
                <a:spcPts val="0"/>
              </a:spcBef>
              <a:spcAft>
                <a:spcPts val="0"/>
              </a:spcAft>
              <a:buNone/>
              <a:defRPr sz="1200">
                <a:solidFill>
                  <a:srgbClr val="FFFFFF"/>
                </a:solidFill>
                <a:latin typeface="Helvetica Neue Light"/>
                <a:ea typeface="Helvetica Neue Light"/>
                <a:cs typeface="Helvetica Neue Light"/>
                <a:sym typeface="Helvetica Neue Light"/>
              </a:defRPr>
            </a:lvl6pPr>
            <a:lvl7pPr lvl="6" rtl="0">
              <a:spcBef>
                <a:spcPts val="0"/>
              </a:spcBef>
              <a:spcAft>
                <a:spcPts val="0"/>
              </a:spcAft>
              <a:buNone/>
              <a:defRPr sz="1200">
                <a:solidFill>
                  <a:srgbClr val="FFFFFF"/>
                </a:solidFill>
                <a:latin typeface="Helvetica Neue Light"/>
                <a:ea typeface="Helvetica Neue Light"/>
                <a:cs typeface="Helvetica Neue Light"/>
                <a:sym typeface="Helvetica Neue Light"/>
              </a:defRPr>
            </a:lvl7pPr>
            <a:lvl8pPr lvl="7" rtl="0">
              <a:spcBef>
                <a:spcPts val="0"/>
              </a:spcBef>
              <a:spcAft>
                <a:spcPts val="0"/>
              </a:spcAft>
              <a:buNone/>
              <a:defRPr sz="1200">
                <a:solidFill>
                  <a:srgbClr val="FFFFFF"/>
                </a:solidFill>
                <a:latin typeface="Helvetica Neue Light"/>
                <a:ea typeface="Helvetica Neue Light"/>
                <a:cs typeface="Helvetica Neue Light"/>
                <a:sym typeface="Helvetica Neue Light"/>
              </a:defRPr>
            </a:lvl8pPr>
            <a:lvl9pPr lvl="8" rtl="0">
              <a:spcBef>
                <a:spcPts val="0"/>
              </a:spcBef>
              <a:spcAft>
                <a:spcPts val="0"/>
              </a:spcAft>
              <a:buNone/>
              <a:defRPr sz="1200">
                <a:solidFill>
                  <a:srgbClr val="FFFFFF"/>
                </a:solidFill>
                <a:latin typeface="Helvetica Neue Light"/>
                <a:ea typeface="Helvetica Neue Light"/>
                <a:cs typeface="Helvetica Neue Light"/>
                <a:sym typeface="Helvetica Neue Light"/>
              </a:defRPr>
            </a:lvl9pPr>
          </a:lstStyle>
          <a:p/>
        </p:txBody>
      </p:sp>
      <p:pic>
        <p:nvPicPr>
          <p:cNvPr descr="Google Shape;68;p9" id="95" name="Google Shape;95;p20"/>
          <p:cNvPicPr preferRelativeResize="0"/>
          <p:nvPr/>
        </p:nvPicPr>
        <p:blipFill rotWithShape="1">
          <a:blip r:embed="rId2">
            <a:alphaModFix/>
          </a:blip>
          <a:srcRect b="0" l="0" r="0" t="0"/>
          <a:stretch/>
        </p:blipFill>
        <p:spPr>
          <a:xfrm>
            <a:off x="920495" y="4811855"/>
            <a:ext cx="131801" cy="139175"/>
          </a:xfrm>
          <a:prstGeom prst="rect">
            <a:avLst/>
          </a:prstGeom>
          <a:noFill/>
          <a:ln>
            <a:noFill/>
          </a:ln>
        </p:spPr>
      </p:pic>
      <p:sp>
        <p:nvSpPr>
          <p:cNvPr id="96" name="Google Shape;96;p20"/>
          <p:cNvSpPr txBox="1"/>
          <p:nvPr>
            <p:ph idx="12" type="sldNum"/>
          </p:nvPr>
        </p:nvSpPr>
        <p:spPr>
          <a:xfrm>
            <a:off x="8273994" y="4857545"/>
            <a:ext cx="361200" cy="56100"/>
          </a:xfrm>
          <a:prstGeom prst="rect">
            <a:avLst/>
          </a:prstGeom>
          <a:noFill/>
          <a:ln>
            <a:noFill/>
          </a:ln>
        </p:spPr>
        <p:txBody>
          <a:bodyPr anchorCtr="0" anchor="t" bIns="0" lIns="0" spcFirstLastPara="1" rIns="0" wrap="square" tIns="0">
            <a:noAutofit/>
          </a:bodyPr>
          <a:lstStyle>
            <a:lvl1pPr indent="0" lvl="0" marL="0" marR="0" rtl="0" algn="l">
              <a:lnSpc>
                <a:spcPct val="100000"/>
              </a:lnSpc>
              <a:spcBef>
                <a:spcPts val="0"/>
              </a:spcBef>
              <a:spcAft>
                <a:spcPts val="0"/>
              </a:spcAft>
              <a:buClr>
                <a:srgbClr val="241C15"/>
              </a:buClr>
              <a:buSzPts val="500"/>
              <a:buFont typeface="Arial"/>
              <a:buNone/>
              <a:defRPr i="0" sz="500" u="none" cap="none" strike="noStrike">
                <a:solidFill>
                  <a:srgbClr val="FFFFFF"/>
                </a:solidFill>
                <a:latin typeface="Corben"/>
                <a:ea typeface="Corben"/>
                <a:cs typeface="Corben"/>
                <a:sym typeface="Corben"/>
              </a:defRPr>
            </a:lvl1pPr>
            <a:lvl2pPr indent="0" lvl="1" marL="0" marR="0" rtl="0" algn="l">
              <a:lnSpc>
                <a:spcPct val="100000"/>
              </a:lnSpc>
              <a:spcBef>
                <a:spcPts val="0"/>
              </a:spcBef>
              <a:spcAft>
                <a:spcPts val="0"/>
              </a:spcAft>
              <a:buClr>
                <a:srgbClr val="241C15"/>
              </a:buClr>
              <a:buSzPts val="500"/>
              <a:buFont typeface="Arial"/>
              <a:buNone/>
              <a:defRPr i="0" sz="500" u="none" cap="none" strike="noStrike">
                <a:solidFill>
                  <a:srgbClr val="FFFFFF"/>
                </a:solidFill>
                <a:latin typeface="Corben"/>
                <a:ea typeface="Corben"/>
                <a:cs typeface="Corben"/>
                <a:sym typeface="Corben"/>
              </a:defRPr>
            </a:lvl2pPr>
            <a:lvl3pPr indent="0" lvl="2" marL="0" marR="0" rtl="0" algn="l">
              <a:lnSpc>
                <a:spcPct val="100000"/>
              </a:lnSpc>
              <a:spcBef>
                <a:spcPts val="0"/>
              </a:spcBef>
              <a:spcAft>
                <a:spcPts val="0"/>
              </a:spcAft>
              <a:buClr>
                <a:srgbClr val="241C15"/>
              </a:buClr>
              <a:buSzPts val="500"/>
              <a:buFont typeface="Arial"/>
              <a:buNone/>
              <a:defRPr i="0" sz="500" u="none" cap="none" strike="noStrike">
                <a:solidFill>
                  <a:srgbClr val="FFFFFF"/>
                </a:solidFill>
                <a:latin typeface="Corben"/>
                <a:ea typeface="Corben"/>
                <a:cs typeface="Corben"/>
                <a:sym typeface="Corben"/>
              </a:defRPr>
            </a:lvl3pPr>
            <a:lvl4pPr indent="0" lvl="3" marL="0" marR="0" rtl="0" algn="l">
              <a:lnSpc>
                <a:spcPct val="100000"/>
              </a:lnSpc>
              <a:spcBef>
                <a:spcPts val="0"/>
              </a:spcBef>
              <a:spcAft>
                <a:spcPts val="0"/>
              </a:spcAft>
              <a:buClr>
                <a:srgbClr val="241C15"/>
              </a:buClr>
              <a:buSzPts val="500"/>
              <a:buFont typeface="Arial"/>
              <a:buNone/>
              <a:defRPr i="0" sz="500" u="none" cap="none" strike="noStrike">
                <a:solidFill>
                  <a:srgbClr val="FFFFFF"/>
                </a:solidFill>
                <a:latin typeface="Corben"/>
                <a:ea typeface="Corben"/>
                <a:cs typeface="Corben"/>
                <a:sym typeface="Corben"/>
              </a:defRPr>
            </a:lvl4pPr>
            <a:lvl5pPr indent="0" lvl="4" marL="0" marR="0" rtl="0" algn="l">
              <a:lnSpc>
                <a:spcPct val="100000"/>
              </a:lnSpc>
              <a:spcBef>
                <a:spcPts val="0"/>
              </a:spcBef>
              <a:spcAft>
                <a:spcPts val="0"/>
              </a:spcAft>
              <a:buClr>
                <a:srgbClr val="241C15"/>
              </a:buClr>
              <a:buSzPts val="500"/>
              <a:buFont typeface="Arial"/>
              <a:buNone/>
              <a:defRPr i="0" sz="500" u="none" cap="none" strike="noStrike">
                <a:solidFill>
                  <a:srgbClr val="FFFFFF"/>
                </a:solidFill>
                <a:latin typeface="Corben"/>
                <a:ea typeface="Corben"/>
                <a:cs typeface="Corben"/>
                <a:sym typeface="Corben"/>
              </a:defRPr>
            </a:lvl5pPr>
            <a:lvl6pPr indent="0" lvl="5" marL="0" marR="0" rtl="0" algn="l">
              <a:lnSpc>
                <a:spcPct val="100000"/>
              </a:lnSpc>
              <a:spcBef>
                <a:spcPts val="0"/>
              </a:spcBef>
              <a:spcAft>
                <a:spcPts val="0"/>
              </a:spcAft>
              <a:buClr>
                <a:srgbClr val="241C15"/>
              </a:buClr>
              <a:buSzPts val="500"/>
              <a:buFont typeface="Arial"/>
              <a:buNone/>
              <a:defRPr i="0" sz="500" u="none" cap="none" strike="noStrike">
                <a:solidFill>
                  <a:srgbClr val="FFFFFF"/>
                </a:solidFill>
                <a:latin typeface="Corben"/>
                <a:ea typeface="Corben"/>
                <a:cs typeface="Corben"/>
                <a:sym typeface="Corben"/>
              </a:defRPr>
            </a:lvl6pPr>
            <a:lvl7pPr indent="0" lvl="6" marL="0" marR="0" rtl="0" algn="l">
              <a:lnSpc>
                <a:spcPct val="100000"/>
              </a:lnSpc>
              <a:spcBef>
                <a:spcPts val="0"/>
              </a:spcBef>
              <a:spcAft>
                <a:spcPts val="0"/>
              </a:spcAft>
              <a:buClr>
                <a:srgbClr val="241C15"/>
              </a:buClr>
              <a:buSzPts val="500"/>
              <a:buFont typeface="Arial"/>
              <a:buNone/>
              <a:defRPr i="0" sz="500" u="none" cap="none" strike="noStrike">
                <a:solidFill>
                  <a:srgbClr val="FFFFFF"/>
                </a:solidFill>
                <a:latin typeface="Corben"/>
                <a:ea typeface="Corben"/>
                <a:cs typeface="Corben"/>
                <a:sym typeface="Corben"/>
              </a:defRPr>
            </a:lvl7pPr>
            <a:lvl8pPr indent="0" lvl="7" marL="0" marR="0" rtl="0" algn="l">
              <a:lnSpc>
                <a:spcPct val="100000"/>
              </a:lnSpc>
              <a:spcBef>
                <a:spcPts val="0"/>
              </a:spcBef>
              <a:spcAft>
                <a:spcPts val="0"/>
              </a:spcAft>
              <a:buClr>
                <a:srgbClr val="241C15"/>
              </a:buClr>
              <a:buSzPts val="500"/>
              <a:buFont typeface="Arial"/>
              <a:buNone/>
              <a:defRPr i="0" sz="500" u="none" cap="none" strike="noStrike">
                <a:solidFill>
                  <a:srgbClr val="FFFFFF"/>
                </a:solidFill>
                <a:latin typeface="Corben"/>
                <a:ea typeface="Corben"/>
                <a:cs typeface="Corben"/>
                <a:sym typeface="Corben"/>
              </a:defRPr>
            </a:lvl8pPr>
            <a:lvl9pPr indent="0" lvl="8" marL="0" marR="0" rtl="0" algn="l">
              <a:lnSpc>
                <a:spcPct val="100000"/>
              </a:lnSpc>
              <a:spcBef>
                <a:spcPts val="0"/>
              </a:spcBef>
              <a:spcAft>
                <a:spcPts val="0"/>
              </a:spcAft>
              <a:buClr>
                <a:srgbClr val="241C15"/>
              </a:buClr>
              <a:buSzPts val="500"/>
              <a:buFont typeface="Arial"/>
              <a:buNone/>
              <a:defRPr i="0" sz="500" u="none" cap="none" strike="noStrike">
                <a:solidFill>
                  <a:srgbClr val="FFFFFF"/>
                </a:solidFill>
                <a:latin typeface="Corben"/>
                <a:ea typeface="Corben"/>
                <a:cs typeface="Corben"/>
                <a:sym typeface="Corben"/>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02_Title Slide - Subtitles" showMasterSp="0">
  <p:cSld name="TITLE_AND_BODY_1">
    <p:bg>
      <p:bgPr>
        <a:solidFill>
          <a:srgbClr val="FFE01B"/>
        </a:solidFill>
      </p:bgPr>
    </p:bg>
    <p:spTree>
      <p:nvGrpSpPr>
        <p:cNvPr id="11" name="Shape 11"/>
        <p:cNvGrpSpPr/>
        <p:nvPr/>
      </p:nvGrpSpPr>
      <p:grpSpPr>
        <a:xfrm>
          <a:off x="0" y="0"/>
          <a:ext cx="0" cy="0"/>
          <a:chOff x="0" y="0"/>
          <a:chExt cx="0" cy="0"/>
        </a:xfrm>
      </p:grpSpPr>
      <p:sp>
        <p:nvSpPr>
          <p:cNvPr id="12" name="Google Shape;12;p3"/>
          <p:cNvSpPr txBox="1"/>
          <p:nvPr>
            <p:ph type="title"/>
          </p:nvPr>
        </p:nvSpPr>
        <p:spPr>
          <a:xfrm>
            <a:off x="793550" y="122600"/>
            <a:ext cx="7841700" cy="723300"/>
          </a:xfrm>
          <a:prstGeom prst="rect">
            <a:avLst/>
          </a:prstGeom>
        </p:spPr>
        <p:txBody>
          <a:bodyPr anchorCtr="0" anchor="t" bIns="94900" lIns="94900" spcFirstLastPara="1" rIns="94900" wrap="square" tIns="94900"/>
          <a:lstStyle>
            <a:lvl1pPr lvl="0" rtl="0">
              <a:spcBef>
                <a:spcPts val="0"/>
              </a:spcBef>
              <a:spcAft>
                <a:spcPts val="0"/>
              </a:spcAft>
              <a:buNone/>
              <a:defRPr b="0" sz="9000">
                <a:solidFill>
                  <a:srgbClr val="241C15"/>
                </a:solidFill>
                <a:latin typeface="Corben"/>
                <a:ea typeface="Corben"/>
                <a:cs typeface="Corben"/>
                <a:sym typeface="Corben"/>
              </a:defRPr>
            </a:lvl1pPr>
            <a:lvl2pPr lvl="1" rtl="0">
              <a:spcBef>
                <a:spcPts val="0"/>
              </a:spcBef>
              <a:spcAft>
                <a:spcPts val="0"/>
              </a:spcAft>
              <a:buNone/>
              <a:defRPr>
                <a:solidFill>
                  <a:srgbClr val="241C15"/>
                </a:solidFill>
              </a:defRPr>
            </a:lvl2pPr>
            <a:lvl3pPr lvl="2" rtl="0">
              <a:spcBef>
                <a:spcPts val="0"/>
              </a:spcBef>
              <a:spcAft>
                <a:spcPts val="0"/>
              </a:spcAft>
              <a:buNone/>
              <a:defRPr>
                <a:solidFill>
                  <a:srgbClr val="241C15"/>
                </a:solidFill>
              </a:defRPr>
            </a:lvl3pPr>
            <a:lvl4pPr lvl="3" rtl="0">
              <a:spcBef>
                <a:spcPts val="0"/>
              </a:spcBef>
              <a:spcAft>
                <a:spcPts val="0"/>
              </a:spcAft>
              <a:buNone/>
              <a:defRPr>
                <a:solidFill>
                  <a:srgbClr val="241C15"/>
                </a:solidFill>
              </a:defRPr>
            </a:lvl4pPr>
            <a:lvl5pPr lvl="4" rtl="0">
              <a:spcBef>
                <a:spcPts val="0"/>
              </a:spcBef>
              <a:spcAft>
                <a:spcPts val="0"/>
              </a:spcAft>
              <a:buNone/>
              <a:defRPr>
                <a:solidFill>
                  <a:srgbClr val="241C15"/>
                </a:solidFill>
              </a:defRPr>
            </a:lvl5pPr>
            <a:lvl6pPr lvl="5" rtl="0">
              <a:spcBef>
                <a:spcPts val="0"/>
              </a:spcBef>
              <a:spcAft>
                <a:spcPts val="0"/>
              </a:spcAft>
              <a:buNone/>
              <a:defRPr>
                <a:solidFill>
                  <a:srgbClr val="241C15"/>
                </a:solidFill>
              </a:defRPr>
            </a:lvl6pPr>
            <a:lvl7pPr lvl="6" rtl="0">
              <a:spcBef>
                <a:spcPts val="0"/>
              </a:spcBef>
              <a:spcAft>
                <a:spcPts val="0"/>
              </a:spcAft>
              <a:buNone/>
              <a:defRPr>
                <a:solidFill>
                  <a:srgbClr val="241C15"/>
                </a:solidFill>
              </a:defRPr>
            </a:lvl7pPr>
            <a:lvl8pPr lvl="7" rtl="0">
              <a:spcBef>
                <a:spcPts val="0"/>
              </a:spcBef>
              <a:spcAft>
                <a:spcPts val="0"/>
              </a:spcAft>
              <a:buNone/>
              <a:defRPr>
                <a:solidFill>
                  <a:srgbClr val="241C15"/>
                </a:solidFill>
              </a:defRPr>
            </a:lvl8pPr>
            <a:lvl9pPr lvl="8" rtl="0">
              <a:spcBef>
                <a:spcPts val="0"/>
              </a:spcBef>
              <a:spcAft>
                <a:spcPts val="0"/>
              </a:spcAft>
              <a:buNone/>
              <a:defRPr>
                <a:solidFill>
                  <a:srgbClr val="241C15"/>
                </a:solidFill>
              </a:defRPr>
            </a:lvl9pPr>
          </a:lstStyle>
          <a:p/>
        </p:txBody>
      </p:sp>
      <p:sp>
        <p:nvSpPr>
          <p:cNvPr id="13" name="Google Shape;13;p3"/>
          <p:cNvSpPr txBox="1"/>
          <p:nvPr>
            <p:ph idx="1" type="subTitle"/>
          </p:nvPr>
        </p:nvSpPr>
        <p:spPr>
          <a:xfrm>
            <a:off x="824350" y="3074500"/>
            <a:ext cx="7117500" cy="534900"/>
          </a:xfrm>
          <a:prstGeom prst="rect">
            <a:avLst/>
          </a:prstGeom>
        </p:spPr>
        <p:txBody>
          <a:bodyPr anchorCtr="0" anchor="t" bIns="94900" lIns="94900" spcFirstLastPara="1" rIns="94900" wrap="square" tIns="94900"/>
          <a:lstStyle>
            <a:lvl1pPr lvl="0" rtl="0">
              <a:spcBef>
                <a:spcPts val="0"/>
              </a:spcBef>
              <a:spcAft>
                <a:spcPts val="0"/>
              </a:spcAft>
              <a:buNone/>
              <a:defRPr sz="1000">
                <a:solidFill>
                  <a:srgbClr val="241C15"/>
                </a:solidFill>
                <a:latin typeface="Helvetica Neue Light"/>
                <a:ea typeface="Helvetica Neue Light"/>
                <a:cs typeface="Helvetica Neue Light"/>
                <a:sym typeface="Helvetica Neue Light"/>
              </a:defRPr>
            </a:lvl1pPr>
            <a:lvl2pPr lvl="1" rtl="0">
              <a:spcBef>
                <a:spcPts val="0"/>
              </a:spcBef>
              <a:spcAft>
                <a:spcPts val="0"/>
              </a:spcAft>
              <a:buNone/>
              <a:defRPr sz="1000">
                <a:solidFill>
                  <a:srgbClr val="241C15"/>
                </a:solidFill>
                <a:latin typeface="Helvetica Neue Light"/>
                <a:ea typeface="Helvetica Neue Light"/>
                <a:cs typeface="Helvetica Neue Light"/>
                <a:sym typeface="Helvetica Neue Light"/>
              </a:defRPr>
            </a:lvl2pPr>
            <a:lvl3pPr lvl="2" rtl="0">
              <a:spcBef>
                <a:spcPts val="0"/>
              </a:spcBef>
              <a:spcAft>
                <a:spcPts val="0"/>
              </a:spcAft>
              <a:buNone/>
              <a:defRPr sz="1000">
                <a:solidFill>
                  <a:srgbClr val="241C15"/>
                </a:solidFill>
                <a:latin typeface="Helvetica Neue Light"/>
                <a:ea typeface="Helvetica Neue Light"/>
                <a:cs typeface="Helvetica Neue Light"/>
                <a:sym typeface="Helvetica Neue Light"/>
              </a:defRPr>
            </a:lvl3pPr>
            <a:lvl4pPr lvl="3" rtl="0">
              <a:spcBef>
                <a:spcPts val="0"/>
              </a:spcBef>
              <a:spcAft>
                <a:spcPts val="0"/>
              </a:spcAft>
              <a:buNone/>
              <a:defRPr sz="1000">
                <a:solidFill>
                  <a:srgbClr val="241C15"/>
                </a:solidFill>
                <a:latin typeface="Helvetica Neue Light"/>
                <a:ea typeface="Helvetica Neue Light"/>
                <a:cs typeface="Helvetica Neue Light"/>
                <a:sym typeface="Helvetica Neue Light"/>
              </a:defRPr>
            </a:lvl4pPr>
            <a:lvl5pPr lvl="4" rtl="0">
              <a:spcBef>
                <a:spcPts val="0"/>
              </a:spcBef>
              <a:spcAft>
                <a:spcPts val="0"/>
              </a:spcAft>
              <a:buNone/>
              <a:defRPr sz="1000">
                <a:solidFill>
                  <a:srgbClr val="241C15"/>
                </a:solidFill>
                <a:latin typeface="Helvetica Neue Light"/>
                <a:ea typeface="Helvetica Neue Light"/>
                <a:cs typeface="Helvetica Neue Light"/>
                <a:sym typeface="Helvetica Neue Light"/>
              </a:defRPr>
            </a:lvl5pPr>
            <a:lvl6pPr lvl="5" rtl="0">
              <a:spcBef>
                <a:spcPts val="0"/>
              </a:spcBef>
              <a:spcAft>
                <a:spcPts val="0"/>
              </a:spcAft>
              <a:buNone/>
              <a:defRPr sz="1000">
                <a:solidFill>
                  <a:srgbClr val="241C15"/>
                </a:solidFill>
                <a:latin typeface="Helvetica Neue Light"/>
                <a:ea typeface="Helvetica Neue Light"/>
                <a:cs typeface="Helvetica Neue Light"/>
                <a:sym typeface="Helvetica Neue Light"/>
              </a:defRPr>
            </a:lvl6pPr>
            <a:lvl7pPr lvl="6" rtl="0">
              <a:spcBef>
                <a:spcPts val="0"/>
              </a:spcBef>
              <a:spcAft>
                <a:spcPts val="0"/>
              </a:spcAft>
              <a:buNone/>
              <a:defRPr sz="1000">
                <a:solidFill>
                  <a:srgbClr val="241C15"/>
                </a:solidFill>
                <a:latin typeface="Helvetica Neue Light"/>
                <a:ea typeface="Helvetica Neue Light"/>
                <a:cs typeface="Helvetica Neue Light"/>
                <a:sym typeface="Helvetica Neue Light"/>
              </a:defRPr>
            </a:lvl7pPr>
            <a:lvl8pPr lvl="7" rtl="0">
              <a:spcBef>
                <a:spcPts val="0"/>
              </a:spcBef>
              <a:spcAft>
                <a:spcPts val="0"/>
              </a:spcAft>
              <a:buNone/>
              <a:defRPr sz="1000">
                <a:solidFill>
                  <a:srgbClr val="241C15"/>
                </a:solidFill>
                <a:latin typeface="Helvetica Neue Light"/>
                <a:ea typeface="Helvetica Neue Light"/>
                <a:cs typeface="Helvetica Neue Light"/>
                <a:sym typeface="Helvetica Neue Light"/>
              </a:defRPr>
            </a:lvl8pPr>
            <a:lvl9pPr lvl="8" rtl="0">
              <a:spcBef>
                <a:spcPts val="0"/>
              </a:spcBef>
              <a:spcAft>
                <a:spcPts val="0"/>
              </a:spcAft>
              <a:buNone/>
              <a:defRPr sz="1000">
                <a:solidFill>
                  <a:srgbClr val="241C15"/>
                </a:solidFill>
                <a:latin typeface="Helvetica Neue Light"/>
                <a:ea typeface="Helvetica Neue Light"/>
                <a:cs typeface="Helvetica Neue Light"/>
                <a:sym typeface="Helvetica Neue Light"/>
              </a:defRPr>
            </a:lvl9pPr>
          </a:lstStyle>
          <a:p/>
        </p:txBody>
      </p:sp>
      <p:sp>
        <p:nvSpPr>
          <p:cNvPr id="14" name="Google Shape;14;p3"/>
          <p:cNvSpPr txBox="1"/>
          <p:nvPr>
            <p:ph idx="12" type="sldNum"/>
          </p:nvPr>
        </p:nvSpPr>
        <p:spPr>
          <a:xfrm>
            <a:off x="8273994" y="4857545"/>
            <a:ext cx="361200" cy="56100"/>
          </a:xfrm>
          <a:prstGeom prst="rect">
            <a:avLst/>
          </a:prstGeom>
          <a:noFill/>
          <a:ln>
            <a:noFill/>
          </a:ln>
        </p:spPr>
        <p:txBody>
          <a:bodyPr anchorCtr="0" anchor="t" bIns="0" lIns="0" spcFirstLastPara="1" rIns="0" wrap="square" tIns="0">
            <a:noAutofit/>
          </a:bodyPr>
          <a:lstStyle>
            <a:lvl1pPr indent="0" lvl="0" marL="0" marR="0" rtl="0" algn="l">
              <a:lnSpc>
                <a:spcPct val="100000"/>
              </a:lnSpc>
              <a:spcBef>
                <a:spcPts val="0"/>
              </a:spcBef>
              <a:spcAft>
                <a:spcPts val="0"/>
              </a:spcAft>
              <a:buClr>
                <a:srgbClr val="241C15"/>
              </a:buClr>
              <a:buSzPts val="500"/>
              <a:buFont typeface="Arial"/>
              <a:buNone/>
              <a:defRPr i="0" sz="500" u="none" cap="none" strike="noStrike">
                <a:solidFill>
                  <a:srgbClr val="241C15"/>
                </a:solidFill>
                <a:latin typeface="Corben"/>
                <a:ea typeface="Corben"/>
                <a:cs typeface="Corben"/>
                <a:sym typeface="Corben"/>
              </a:defRPr>
            </a:lvl1pPr>
            <a:lvl2pPr indent="0" lvl="1" marL="0" marR="0" rtl="0" algn="l">
              <a:lnSpc>
                <a:spcPct val="100000"/>
              </a:lnSpc>
              <a:spcBef>
                <a:spcPts val="0"/>
              </a:spcBef>
              <a:spcAft>
                <a:spcPts val="0"/>
              </a:spcAft>
              <a:buClr>
                <a:srgbClr val="241C15"/>
              </a:buClr>
              <a:buSzPts val="500"/>
              <a:buFont typeface="Arial"/>
              <a:buNone/>
              <a:defRPr i="0" sz="500" u="none" cap="none" strike="noStrike">
                <a:solidFill>
                  <a:srgbClr val="241C15"/>
                </a:solidFill>
                <a:latin typeface="Corben"/>
                <a:ea typeface="Corben"/>
                <a:cs typeface="Corben"/>
                <a:sym typeface="Corben"/>
              </a:defRPr>
            </a:lvl2pPr>
            <a:lvl3pPr indent="0" lvl="2" marL="0" marR="0" rtl="0" algn="l">
              <a:lnSpc>
                <a:spcPct val="100000"/>
              </a:lnSpc>
              <a:spcBef>
                <a:spcPts val="0"/>
              </a:spcBef>
              <a:spcAft>
                <a:spcPts val="0"/>
              </a:spcAft>
              <a:buClr>
                <a:srgbClr val="241C15"/>
              </a:buClr>
              <a:buSzPts val="500"/>
              <a:buFont typeface="Arial"/>
              <a:buNone/>
              <a:defRPr i="0" sz="500" u="none" cap="none" strike="noStrike">
                <a:solidFill>
                  <a:srgbClr val="241C15"/>
                </a:solidFill>
                <a:latin typeface="Corben"/>
                <a:ea typeface="Corben"/>
                <a:cs typeface="Corben"/>
                <a:sym typeface="Corben"/>
              </a:defRPr>
            </a:lvl3pPr>
            <a:lvl4pPr indent="0" lvl="3" marL="0" marR="0" rtl="0" algn="l">
              <a:lnSpc>
                <a:spcPct val="100000"/>
              </a:lnSpc>
              <a:spcBef>
                <a:spcPts val="0"/>
              </a:spcBef>
              <a:spcAft>
                <a:spcPts val="0"/>
              </a:spcAft>
              <a:buClr>
                <a:srgbClr val="241C15"/>
              </a:buClr>
              <a:buSzPts val="500"/>
              <a:buFont typeface="Arial"/>
              <a:buNone/>
              <a:defRPr i="0" sz="500" u="none" cap="none" strike="noStrike">
                <a:solidFill>
                  <a:srgbClr val="241C15"/>
                </a:solidFill>
                <a:latin typeface="Corben"/>
                <a:ea typeface="Corben"/>
                <a:cs typeface="Corben"/>
                <a:sym typeface="Corben"/>
              </a:defRPr>
            </a:lvl4pPr>
            <a:lvl5pPr indent="0" lvl="4" marL="0" marR="0" rtl="0" algn="l">
              <a:lnSpc>
                <a:spcPct val="100000"/>
              </a:lnSpc>
              <a:spcBef>
                <a:spcPts val="0"/>
              </a:spcBef>
              <a:spcAft>
                <a:spcPts val="0"/>
              </a:spcAft>
              <a:buClr>
                <a:srgbClr val="241C15"/>
              </a:buClr>
              <a:buSzPts val="500"/>
              <a:buFont typeface="Arial"/>
              <a:buNone/>
              <a:defRPr i="0" sz="500" u="none" cap="none" strike="noStrike">
                <a:solidFill>
                  <a:srgbClr val="241C15"/>
                </a:solidFill>
                <a:latin typeface="Corben"/>
                <a:ea typeface="Corben"/>
                <a:cs typeface="Corben"/>
                <a:sym typeface="Corben"/>
              </a:defRPr>
            </a:lvl5pPr>
            <a:lvl6pPr indent="0" lvl="5" marL="0" marR="0" rtl="0" algn="l">
              <a:lnSpc>
                <a:spcPct val="100000"/>
              </a:lnSpc>
              <a:spcBef>
                <a:spcPts val="0"/>
              </a:spcBef>
              <a:spcAft>
                <a:spcPts val="0"/>
              </a:spcAft>
              <a:buClr>
                <a:srgbClr val="241C15"/>
              </a:buClr>
              <a:buSzPts val="500"/>
              <a:buFont typeface="Arial"/>
              <a:buNone/>
              <a:defRPr i="0" sz="500" u="none" cap="none" strike="noStrike">
                <a:solidFill>
                  <a:srgbClr val="241C15"/>
                </a:solidFill>
                <a:latin typeface="Corben"/>
                <a:ea typeface="Corben"/>
                <a:cs typeface="Corben"/>
                <a:sym typeface="Corben"/>
              </a:defRPr>
            </a:lvl6pPr>
            <a:lvl7pPr indent="0" lvl="6" marL="0" marR="0" rtl="0" algn="l">
              <a:lnSpc>
                <a:spcPct val="100000"/>
              </a:lnSpc>
              <a:spcBef>
                <a:spcPts val="0"/>
              </a:spcBef>
              <a:spcAft>
                <a:spcPts val="0"/>
              </a:spcAft>
              <a:buClr>
                <a:srgbClr val="241C15"/>
              </a:buClr>
              <a:buSzPts val="500"/>
              <a:buFont typeface="Arial"/>
              <a:buNone/>
              <a:defRPr i="0" sz="500" u="none" cap="none" strike="noStrike">
                <a:solidFill>
                  <a:srgbClr val="241C15"/>
                </a:solidFill>
                <a:latin typeface="Corben"/>
                <a:ea typeface="Corben"/>
                <a:cs typeface="Corben"/>
                <a:sym typeface="Corben"/>
              </a:defRPr>
            </a:lvl7pPr>
            <a:lvl8pPr indent="0" lvl="7" marL="0" marR="0" rtl="0" algn="l">
              <a:lnSpc>
                <a:spcPct val="100000"/>
              </a:lnSpc>
              <a:spcBef>
                <a:spcPts val="0"/>
              </a:spcBef>
              <a:spcAft>
                <a:spcPts val="0"/>
              </a:spcAft>
              <a:buClr>
                <a:srgbClr val="241C15"/>
              </a:buClr>
              <a:buSzPts val="500"/>
              <a:buFont typeface="Arial"/>
              <a:buNone/>
              <a:defRPr i="0" sz="500" u="none" cap="none" strike="noStrike">
                <a:solidFill>
                  <a:srgbClr val="241C15"/>
                </a:solidFill>
                <a:latin typeface="Corben"/>
                <a:ea typeface="Corben"/>
                <a:cs typeface="Corben"/>
                <a:sym typeface="Corben"/>
              </a:defRPr>
            </a:lvl8pPr>
            <a:lvl9pPr indent="0" lvl="8" marL="0" marR="0" rtl="0" algn="l">
              <a:lnSpc>
                <a:spcPct val="100000"/>
              </a:lnSpc>
              <a:spcBef>
                <a:spcPts val="0"/>
              </a:spcBef>
              <a:spcAft>
                <a:spcPts val="0"/>
              </a:spcAft>
              <a:buClr>
                <a:srgbClr val="241C15"/>
              </a:buClr>
              <a:buSzPts val="500"/>
              <a:buFont typeface="Arial"/>
              <a:buNone/>
              <a:defRPr i="0" sz="500" u="none" cap="none" strike="noStrike">
                <a:solidFill>
                  <a:srgbClr val="241C15"/>
                </a:solidFill>
                <a:latin typeface="Corben"/>
                <a:ea typeface="Corben"/>
                <a:cs typeface="Corben"/>
                <a:sym typeface="Corben"/>
              </a:defRPr>
            </a:lvl9pPr>
          </a:lstStyle>
          <a:p>
            <a:pPr indent="0" lvl="0" marL="0" rtl="0" algn="l">
              <a:spcBef>
                <a:spcPts val="0"/>
              </a:spcBef>
              <a:spcAft>
                <a:spcPts val="0"/>
              </a:spcAft>
              <a:buNone/>
            </a:pPr>
            <a:fld id="{00000000-1234-1234-1234-123412341234}" type="slidenum">
              <a:rPr lang="en"/>
              <a:t>‹#›</a:t>
            </a:fld>
            <a:endParaRPr>
              <a:solidFill>
                <a:srgbClr val="000000"/>
              </a:solidFill>
            </a:endParaRPr>
          </a:p>
        </p:txBody>
      </p:sp>
      <p:pic>
        <p:nvPicPr>
          <p:cNvPr id="15" name="Google Shape;15;p3"/>
          <p:cNvPicPr preferRelativeResize="0"/>
          <p:nvPr/>
        </p:nvPicPr>
        <p:blipFill rotWithShape="1">
          <a:blip r:embed="rId2">
            <a:alphaModFix/>
          </a:blip>
          <a:srcRect b="22839" l="0" r="0" t="0"/>
          <a:stretch/>
        </p:blipFill>
        <p:spPr>
          <a:xfrm>
            <a:off x="920500" y="4814875"/>
            <a:ext cx="137946" cy="132000"/>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00_MC Logo" showMasterSp="0">
  <p:cSld name="TITLE_1 2_1">
    <p:bg>
      <p:bgPr>
        <a:solidFill>
          <a:srgbClr val="FFE01B"/>
        </a:solidFill>
      </p:bgPr>
    </p:bg>
    <p:spTree>
      <p:nvGrpSpPr>
        <p:cNvPr id="97" name="Shape 97"/>
        <p:cNvGrpSpPr/>
        <p:nvPr/>
      </p:nvGrpSpPr>
      <p:grpSpPr>
        <a:xfrm>
          <a:off x="0" y="0"/>
          <a:ext cx="0" cy="0"/>
          <a:chOff x="0" y="0"/>
          <a:chExt cx="0" cy="0"/>
        </a:xfrm>
      </p:grpSpPr>
      <p:pic>
        <p:nvPicPr>
          <p:cNvPr id="98" name="Google Shape;98;p21"/>
          <p:cNvPicPr preferRelativeResize="0"/>
          <p:nvPr/>
        </p:nvPicPr>
        <p:blipFill>
          <a:blip r:embed="rId2">
            <a:alphaModFix/>
          </a:blip>
          <a:stretch>
            <a:fillRect/>
          </a:stretch>
        </p:blipFill>
        <p:spPr>
          <a:xfrm>
            <a:off x="3398651" y="1117025"/>
            <a:ext cx="2346701" cy="2909451"/>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ub Section 1 1" showMasterSp="0">
  <p:cSld name="TITLE_1 2_1_1">
    <p:bg>
      <p:bgPr>
        <a:solidFill>
          <a:srgbClr val="FFE01B"/>
        </a:solidFill>
      </p:bgPr>
    </p:bg>
    <p:spTree>
      <p:nvGrpSpPr>
        <p:cNvPr id="99" name="Shape 99"/>
        <p:cNvGrpSpPr/>
        <p:nvPr/>
      </p:nvGrpSpPr>
      <p:grpSpPr>
        <a:xfrm>
          <a:off x="0" y="0"/>
          <a:ext cx="0" cy="0"/>
          <a:chOff x="0" y="0"/>
          <a:chExt cx="0" cy="0"/>
        </a:xfrm>
      </p:grpSpPr>
      <p:pic>
        <p:nvPicPr>
          <p:cNvPr id="100" name="Google Shape;100;p22"/>
          <p:cNvPicPr preferRelativeResize="0"/>
          <p:nvPr/>
        </p:nvPicPr>
        <p:blipFill rotWithShape="1">
          <a:blip r:embed="rId2">
            <a:alphaModFix/>
          </a:blip>
          <a:srcRect b="21036" l="0" r="0" t="0"/>
          <a:stretch/>
        </p:blipFill>
        <p:spPr>
          <a:xfrm>
            <a:off x="3398650" y="1423050"/>
            <a:ext cx="2346701" cy="2297401"/>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ub Section 2 1" showMasterSp="0">
  <p:cSld name="TITLE_1 2_2_1">
    <p:bg>
      <p:bgPr>
        <a:solidFill>
          <a:srgbClr val="D8EACC"/>
        </a:solidFill>
      </p:bgPr>
    </p:bg>
    <p:spTree>
      <p:nvGrpSpPr>
        <p:cNvPr id="101" name="Shape 101"/>
        <p:cNvGrpSpPr/>
        <p:nvPr/>
      </p:nvGrpSpPr>
      <p:grpSpPr>
        <a:xfrm>
          <a:off x="0" y="0"/>
          <a:ext cx="0" cy="0"/>
          <a:chOff x="0" y="0"/>
          <a:chExt cx="0" cy="0"/>
        </a:xfrm>
      </p:grpSpPr>
      <p:sp>
        <p:nvSpPr>
          <p:cNvPr id="102" name="Google Shape;102;p23"/>
          <p:cNvSpPr/>
          <p:nvPr/>
        </p:nvSpPr>
        <p:spPr>
          <a:xfrm>
            <a:off x="-13000" y="175"/>
            <a:ext cx="9144000" cy="5143500"/>
          </a:xfrm>
          <a:prstGeom prst="rect">
            <a:avLst/>
          </a:prstGeom>
          <a:solidFill>
            <a:srgbClr val="D8EA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23"/>
          <p:cNvSpPr txBox="1"/>
          <p:nvPr>
            <p:ph type="title"/>
          </p:nvPr>
        </p:nvSpPr>
        <p:spPr>
          <a:xfrm>
            <a:off x="793550" y="122600"/>
            <a:ext cx="7841700" cy="723300"/>
          </a:xfrm>
          <a:prstGeom prst="rect">
            <a:avLst/>
          </a:prstGeom>
        </p:spPr>
        <p:txBody>
          <a:bodyPr anchorCtr="0" anchor="t" bIns="94900" lIns="94900" spcFirstLastPara="1" rIns="94900" wrap="square" tIns="94900"/>
          <a:lstStyle>
            <a:lvl1pPr lvl="0" rtl="0">
              <a:spcBef>
                <a:spcPts val="0"/>
              </a:spcBef>
              <a:spcAft>
                <a:spcPts val="0"/>
              </a:spcAft>
              <a:buNone/>
              <a:defRPr b="0" sz="9000">
                <a:solidFill>
                  <a:srgbClr val="241C15"/>
                </a:solidFill>
                <a:latin typeface="Corben"/>
                <a:ea typeface="Corben"/>
                <a:cs typeface="Corben"/>
                <a:sym typeface="Corben"/>
              </a:defRPr>
            </a:lvl1pPr>
            <a:lvl2pPr lvl="1" rtl="0">
              <a:spcBef>
                <a:spcPts val="0"/>
              </a:spcBef>
              <a:spcAft>
                <a:spcPts val="0"/>
              </a:spcAft>
              <a:buNone/>
              <a:defRPr>
                <a:solidFill>
                  <a:srgbClr val="FFFFFF"/>
                </a:solidFill>
              </a:defRPr>
            </a:lvl2pPr>
            <a:lvl3pPr lvl="2" rtl="0">
              <a:spcBef>
                <a:spcPts val="0"/>
              </a:spcBef>
              <a:spcAft>
                <a:spcPts val="0"/>
              </a:spcAft>
              <a:buNone/>
              <a:defRPr>
                <a:solidFill>
                  <a:srgbClr val="FFFFFF"/>
                </a:solidFill>
              </a:defRPr>
            </a:lvl3pPr>
            <a:lvl4pPr lvl="3" rtl="0">
              <a:spcBef>
                <a:spcPts val="0"/>
              </a:spcBef>
              <a:spcAft>
                <a:spcPts val="0"/>
              </a:spcAft>
              <a:buNone/>
              <a:defRPr>
                <a:solidFill>
                  <a:srgbClr val="FFFFFF"/>
                </a:solidFill>
              </a:defRPr>
            </a:lvl4pPr>
            <a:lvl5pPr lvl="4" rtl="0">
              <a:spcBef>
                <a:spcPts val="0"/>
              </a:spcBef>
              <a:spcAft>
                <a:spcPts val="0"/>
              </a:spcAft>
              <a:buNone/>
              <a:defRPr>
                <a:solidFill>
                  <a:srgbClr val="FFFFFF"/>
                </a:solidFill>
              </a:defRPr>
            </a:lvl5pPr>
            <a:lvl6pPr lvl="5" rtl="0">
              <a:spcBef>
                <a:spcPts val="0"/>
              </a:spcBef>
              <a:spcAft>
                <a:spcPts val="0"/>
              </a:spcAft>
              <a:buNone/>
              <a:defRPr>
                <a:solidFill>
                  <a:srgbClr val="FFFFFF"/>
                </a:solidFill>
              </a:defRPr>
            </a:lvl6pPr>
            <a:lvl7pPr lvl="6" rtl="0">
              <a:spcBef>
                <a:spcPts val="0"/>
              </a:spcBef>
              <a:spcAft>
                <a:spcPts val="0"/>
              </a:spcAft>
              <a:buNone/>
              <a:defRPr>
                <a:solidFill>
                  <a:srgbClr val="FFFFFF"/>
                </a:solidFill>
              </a:defRPr>
            </a:lvl7pPr>
            <a:lvl8pPr lvl="7" rtl="0">
              <a:spcBef>
                <a:spcPts val="0"/>
              </a:spcBef>
              <a:spcAft>
                <a:spcPts val="0"/>
              </a:spcAft>
              <a:buNone/>
              <a:defRPr>
                <a:solidFill>
                  <a:srgbClr val="FFFFFF"/>
                </a:solidFill>
              </a:defRPr>
            </a:lvl8pPr>
            <a:lvl9pPr lvl="8" rtl="0">
              <a:spcBef>
                <a:spcPts val="0"/>
              </a:spcBef>
              <a:spcAft>
                <a:spcPts val="0"/>
              </a:spcAft>
              <a:buNone/>
              <a:defRPr>
                <a:solidFill>
                  <a:srgbClr val="FFFFFF"/>
                </a:solidFill>
              </a:defRPr>
            </a:lvl9pPr>
          </a:lstStyle>
          <a:p/>
        </p:txBody>
      </p:sp>
      <p:pic>
        <p:nvPicPr>
          <p:cNvPr descr="Google Shape;68;p9" id="104" name="Google Shape;104;p23"/>
          <p:cNvPicPr preferRelativeResize="0"/>
          <p:nvPr/>
        </p:nvPicPr>
        <p:blipFill rotWithShape="1">
          <a:blip r:embed="rId2">
            <a:alphaModFix/>
          </a:blip>
          <a:srcRect b="0" l="0" r="0" t="0"/>
          <a:stretch/>
        </p:blipFill>
        <p:spPr>
          <a:xfrm>
            <a:off x="920495" y="4811855"/>
            <a:ext cx="131801" cy="139175"/>
          </a:xfrm>
          <a:prstGeom prst="rect">
            <a:avLst/>
          </a:prstGeom>
          <a:noFill/>
          <a:ln>
            <a:noFill/>
          </a:ln>
        </p:spPr>
      </p:pic>
      <p:sp>
        <p:nvSpPr>
          <p:cNvPr id="105" name="Google Shape;105;p23"/>
          <p:cNvSpPr txBox="1"/>
          <p:nvPr>
            <p:ph idx="12" type="sldNum"/>
          </p:nvPr>
        </p:nvSpPr>
        <p:spPr>
          <a:xfrm>
            <a:off x="8273994" y="4857545"/>
            <a:ext cx="361200" cy="56100"/>
          </a:xfrm>
          <a:prstGeom prst="rect">
            <a:avLst/>
          </a:prstGeom>
          <a:noFill/>
          <a:ln>
            <a:noFill/>
          </a:ln>
        </p:spPr>
        <p:txBody>
          <a:bodyPr anchorCtr="0" anchor="t" bIns="0" lIns="0" spcFirstLastPara="1" rIns="0" wrap="square" tIns="0">
            <a:noAutofit/>
          </a:bodyPr>
          <a:lstStyle>
            <a:lvl1pPr indent="0" lvl="0" marL="0" marR="0" rtl="0" algn="l">
              <a:lnSpc>
                <a:spcPct val="100000"/>
              </a:lnSpc>
              <a:spcBef>
                <a:spcPts val="0"/>
              </a:spcBef>
              <a:spcAft>
                <a:spcPts val="0"/>
              </a:spcAft>
              <a:buClr>
                <a:srgbClr val="241C15"/>
              </a:buClr>
              <a:buSzPts val="500"/>
              <a:buFont typeface="Arial"/>
              <a:buNone/>
              <a:defRPr i="0" sz="500" u="none" cap="none" strike="noStrike">
                <a:solidFill>
                  <a:srgbClr val="241C15"/>
                </a:solidFill>
                <a:latin typeface="Corben"/>
                <a:ea typeface="Corben"/>
                <a:cs typeface="Corben"/>
                <a:sym typeface="Corben"/>
              </a:defRPr>
            </a:lvl1pPr>
            <a:lvl2pPr indent="0" lvl="1" marL="0" marR="0" rtl="0" algn="l">
              <a:lnSpc>
                <a:spcPct val="100000"/>
              </a:lnSpc>
              <a:spcBef>
                <a:spcPts val="0"/>
              </a:spcBef>
              <a:spcAft>
                <a:spcPts val="0"/>
              </a:spcAft>
              <a:buClr>
                <a:srgbClr val="241C15"/>
              </a:buClr>
              <a:buSzPts val="500"/>
              <a:buFont typeface="Arial"/>
              <a:buNone/>
              <a:defRPr i="0" sz="500" u="none" cap="none" strike="noStrike">
                <a:solidFill>
                  <a:srgbClr val="241C15"/>
                </a:solidFill>
                <a:latin typeface="Corben"/>
                <a:ea typeface="Corben"/>
                <a:cs typeface="Corben"/>
                <a:sym typeface="Corben"/>
              </a:defRPr>
            </a:lvl2pPr>
            <a:lvl3pPr indent="0" lvl="2" marL="0" marR="0" rtl="0" algn="l">
              <a:lnSpc>
                <a:spcPct val="100000"/>
              </a:lnSpc>
              <a:spcBef>
                <a:spcPts val="0"/>
              </a:spcBef>
              <a:spcAft>
                <a:spcPts val="0"/>
              </a:spcAft>
              <a:buClr>
                <a:srgbClr val="241C15"/>
              </a:buClr>
              <a:buSzPts val="500"/>
              <a:buFont typeface="Arial"/>
              <a:buNone/>
              <a:defRPr i="0" sz="500" u="none" cap="none" strike="noStrike">
                <a:solidFill>
                  <a:srgbClr val="241C15"/>
                </a:solidFill>
                <a:latin typeface="Corben"/>
                <a:ea typeface="Corben"/>
                <a:cs typeface="Corben"/>
                <a:sym typeface="Corben"/>
              </a:defRPr>
            </a:lvl3pPr>
            <a:lvl4pPr indent="0" lvl="3" marL="0" marR="0" rtl="0" algn="l">
              <a:lnSpc>
                <a:spcPct val="100000"/>
              </a:lnSpc>
              <a:spcBef>
                <a:spcPts val="0"/>
              </a:spcBef>
              <a:spcAft>
                <a:spcPts val="0"/>
              </a:spcAft>
              <a:buClr>
                <a:srgbClr val="241C15"/>
              </a:buClr>
              <a:buSzPts val="500"/>
              <a:buFont typeface="Arial"/>
              <a:buNone/>
              <a:defRPr i="0" sz="500" u="none" cap="none" strike="noStrike">
                <a:solidFill>
                  <a:srgbClr val="241C15"/>
                </a:solidFill>
                <a:latin typeface="Corben"/>
                <a:ea typeface="Corben"/>
                <a:cs typeface="Corben"/>
                <a:sym typeface="Corben"/>
              </a:defRPr>
            </a:lvl4pPr>
            <a:lvl5pPr indent="0" lvl="4" marL="0" marR="0" rtl="0" algn="l">
              <a:lnSpc>
                <a:spcPct val="100000"/>
              </a:lnSpc>
              <a:spcBef>
                <a:spcPts val="0"/>
              </a:spcBef>
              <a:spcAft>
                <a:spcPts val="0"/>
              </a:spcAft>
              <a:buClr>
                <a:srgbClr val="241C15"/>
              </a:buClr>
              <a:buSzPts val="500"/>
              <a:buFont typeface="Arial"/>
              <a:buNone/>
              <a:defRPr i="0" sz="500" u="none" cap="none" strike="noStrike">
                <a:solidFill>
                  <a:srgbClr val="241C15"/>
                </a:solidFill>
                <a:latin typeface="Corben"/>
                <a:ea typeface="Corben"/>
                <a:cs typeface="Corben"/>
                <a:sym typeface="Corben"/>
              </a:defRPr>
            </a:lvl5pPr>
            <a:lvl6pPr indent="0" lvl="5" marL="0" marR="0" rtl="0" algn="l">
              <a:lnSpc>
                <a:spcPct val="100000"/>
              </a:lnSpc>
              <a:spcBef>
                <a:spcPts val="0"/>
              </a:spcBef>
              <a:spcAft>
                <a:spcPts val="0"/>
              </a:spcAft>
              <a:buClr>
                <a:srgbClr val="241C15"/>
              </a:buClr>
              <a:buSzPts val="500"/>
              <a:buFont typeface="Arial"/>
              <a:buNone/>
              <a:defRPr i="0" sz="500" u="none" cap="none" strike="noStrike">
                <a:solidFill>
                  <a:srgbClr val="241C15"/>
                </a:solidFill>
                <a:latin typeface="Corben"/>
                <a:ea typeface="Corben"/>
                <a:cs typeface="Corben"/>
                <a:sym typeface="Corben"/>
              </a:defRPr>
            </a:lvl6pPr>
            <a:lvl7pPr indent="0" lvl="6" marL="0" marR="0" rtl="0" algn="l">
              <a:lnSpc>
                <a:spcPct val="100000"/>
              </a:lnSpc>
              <a:spcBef>
                <a:spcPts val="0"/>
              </a:spcBef>
              <a:spcAft>
                <a:spcPts val="0"/>
              </a:spcAft>
              <a:buClr>
                <a:srgbClr val="241C15"/>
              </a:buClr>
              <a:buSzPts val="500"/>
              <a:buFont typeface="Arial"/>
              <a:buNone/>
              <a:defRPr i="0" sz="500" u="none" cap="none" strike="noStrike">
                <a:solidFill>
                  <a:srgbClr val="241C15"/>
                </a:solidFill>
                <a:latin typeface="Corben"/>
                <a:ea typeface="Corben"/>
                <a:cs typeface="Corben"/>
                <a:sym typeface="Corben"/>
              </a:defRPr>
            </a:lvl7pPr>
            <a:lvl8pPr indent="0" lvl="7" marL="0" marR="0" rtl="0" algn="l">
              <a:lnSpc>
                <a:spcPct val="100000"/>
              </a:lnSpc>
              <a:spcBef>
                <a:spcPts val="0"/>
              </a:spcBef>
              <a:spcAft>
                <a:spcPts val="0"/>
              </a:spcAft>
              <a:buClr>
                <a:srgbClr val="241C15"/>
              </a:buClr>
              <a:buSzPts val="500"/>
              <a:buFont typeface="Arial"/>
              <a:buNone/>
              <a:defRPr i="0" sz="500" u="none" cap="none" strike="noStrike">
                <a:solidFill>
                  <a:srgbClr val="241C15"/>
                </a:solidFill>
                <a:latin typeface="Corben"/>
                <a:ea typeface="Corben"/>
                <a:cs typeface="Corben"/>
                <a:sym typeface="Corben"/>
              </a:defRPr>
            </a:lvl8pPr>
            <a:lvl9pPr indent="0" lvl="8" marL="0" marR="0" rtl="0" algn="l">
              <a:lnSpc>
                <a:spcPct val="100000"/>
              </a:lnSpc>
              <a:spcBef>
                <a:spcPts val="0"/>
              </a:spcBef>
              <a:spcAft>
                <a:spcPts val="0"/>
              </a:spcAft>
              <a:buClr>
                <a:srgbClr val="241C15"/>
              </a:buClr>
              <a:buSzPts val="500"/>
              <a:buFont typeface="Arial"/>
              <a:buNone/>
              <a:defRPr i="0" sz="500" u="none" cap="none" strike="noStrike">
                <a:solidFill>
                  <a:srgbClr val="241C15"/>
                </a:solidFill>
                <a:latin typeface="Corben"/>
                <a:ea typeface="Corben"/>
                <a:cs typeface="Corben"/>
                <a:sym typeface="Corben"/>
              </a:defRPr>
            </a:lvl9pPr>
          </a:lstStyle>
          <a:p>
            <a:pPr indent="0" lvl="0" marL="0" rtl="0" algn="l">
              <a:spcBef>
                <a:spcPts val="0"/>
              </a:spcBef>
              <a:spcAft>
                <a:spcPts val="0"/>
              </a:spcAft>
              <a:buNone/>
            </a:pPr>
            <a:fld id="{00000000-1234-1234-1234-123412341234}" type="slidenum">
              <a:rPr lang="en"/>
              <a:t>‹#›</a:t>
            </a:fld>
            <a:endParaRPr>
              <a:solidFill>
                <a:srgbClr val="000000"/>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showMasterSp="0">
  <p:cSld name="TITLE_AND_BODY_1_1">
    <p:bg>
      <p:bgPr>
        <a:solidFill>
          <a:srgbClr val="FFE01B"/>
        </a:solidFill>
      </p:bgPr>
    </p:bg>
    <p:spTree>
      <p:nvGrpSpPr>
        <p:cNvPr id="106" name="Shape 106"/>
        <p:cNvGrpSpPr/>
        <p:nvPr/>
      </p:nvGrpSpPr>
      <p:grpSpPr>
        <a:xfrm>
          <a:off x="0" y="0"/>
          <a:ext cx="0" cy="0"/>
          <a:chOff x="0" y="0"/>
          <a:chExt cx="0" cy="0"/>
        </a:xfrm>
      </p:grpSpPr>
      <p:sp>
        <p:nvSpPr>
          <p:cNvPr id="107" name="Google Shape;107;p24"/>
          <p:cNvSpPr txBox="1"/>
          <p:nvPr>
            <p:ph type="title"/>
          </p:nvPr>
        </p:nvSpPr>
        <p:spPr>
          <a:xfrm>
            <a:off x="793550" y="-81627"/>
            <a:ext cx="7841700" cy="723300"/>
          </a:xfrm>
          <a:prstGeom prst="rect">
            <a:avLst/>
          </a:prstGeom>
        </p:spPr>
        <p:txBody>
          <a:bodyPr anchorCtr="0" anchor="t" bIns="94900" lIns="94900" spcFirstLastPara="1" rIns="94900" wrap="square" tIns="94900"/>
          <a:lstStyle>
            <a:lvl1pPr lvl="0" rtl="0">
              <a:spcBef>
                <a:spcPts val="0"/>
              </a:spcBef>
              <a:spcAft>
                <a:spcPts val="0"/>
              </a:spcAft>
              <a:buNone/>
              <a:defRPr b="0" sz="15000">
                <a:solidFill>
                  <a:srgbClr val="241C15"/>
                </a:solidFill>
                <a:latin typeface="Corben"/>
                <a:ea typeface="Corben"/>
                <a:cs typeface="Corben"/>
                <a:sym typeface="Corben"/>
              </a:defRPr>
            </a:lvl1pPr>
            <a:lvl2pPr lvl="1" rtl="0">
              <a:spcBef>
                <a:spcPts val="0"/>
              </a:spcBef>
              <a:spcAft>
                <a:spcPts val="0"/>
              </a:spcAft>
              <a:buNone/>
              <a:defRPr sz="20000">
                <a:solidFill>
                  <a:srgbClr val="241C15"/>
                </a:solidFill>
              </a:defRPr>
            </a:lvl2pPr>
            <a:lvl3pPr lvl="2" rtl="0">
              <a:spcBef>
                <a:spcPts val="0"/>
              </a:spcBef>
              <a:spcAft>
                <a:spcPts val="0"/>
              </a:spcAft>
              <a:buNone/>
              <a:defRPr sz="20000">
                <a:solidFill>
                  <a:srgbClr val="241C15"/>
                </a:solidFill>
              </a:defRPr>
            </a:lvl3pPr>
            <a:lvl4pPr lvl="3" rtl="0">
              <a:spcBef>
                <a:spcPts val="0"/>
              </a:spcBef>
              <a:spcAft>
                <a:spcPts val="0"/>
              </a:spcAft>
              <a:buNone/>
              <a:defRPr sz="20000">
                <a:solidFill>
                  <a:srgbClr val="241C15"/>
                </a:solidFill>
              </a:defRPr>
            </a:lvl4pPr>
            <a:lvl5pPr lvl="4" rtl="0">
              <a:spcBef>
                <a:spcPts val="0"/>
              </a:spcBef>
              <a:spcAft>
                <a:spcPts val="0"/>
              </a:spcAft>
              <a:buNone/>
              <a:defRPr sz="20000">
                <a:solidFill>
                  <a:srgbClr val="241C15"/>
                </a:solidFill>
              </a:defRPr>
            </a:lvl5pPr>
            <a:lvl6pPr lvl="5" rtl="0">
              <a:spcBef>
                <a:spcPts val="0"/>
              </a:spcBef>
              <a:spcAft>
                <a:spcPts val="0"/>
              </a:spcAft>
              <a:buNone/>
              <a:defRPr sz="20000">
                <a:solidFill>
                  <a:srgbClr val="241C15"/>
                </a:solidFill>
              </a:defRPr>
            </a:lvl6pPr>
            <a:lvl7pPr lvl="6" rtl="0">
              <a:spcBef>
                <a:spcPts val="0"/>
              </a:spcBef>
              <a:spcAft>
                <a:spcPts val="0"/>
              </a:spcAft>
              <a:buNone/>
              <a:defRPr sz="20000">
                <a:solidFill>
                  <a:srgbClr val="241C15"/>
                </a:solidFill>
              </a:defRPr>
            </a:lvl7pPr>
            <a:lvl8pPr lvl="7" rtl="0">
              <a:spcBef>
                <a:spcPts val="0"/>
              </a:spcBef>
              <a:spcAft>
                <a:spcPts val="0"/>
              </a:spcAft>
              <a:buNone/>
              <a:defRPr sz="20000">
                <a:solidFill>
                  <a:srgbClr val="241C15"/>
                </a:solidFill>
              </a:defRPr>
            </a:lvl8pPr>
            <a:lvl9pPr lvl="8" rtl="0">
              <a:spcBef>
                <a:spcPts val="0"/>
              </a:spcBef>
              <a:spcAft>
                <a:spcPts val="0"/>
              </a:spcAft>
              <a:buNone/>
              <a:defRPr sz="20000">
                <a:solidFill>
                  <a:srgbClr val="241C15"/>
                </a:solidFill>
              </a:defRPr>
            </a:lvl9pPr>
          </a:lstStyle>
          <a:p/>
        </p:txBody>
      </p:sp>
      <p:sp>
        <p:nvSpPr>
          <p:cNvPr id="108" name="Google Shape;108;p24"/>
          <p:cNvSpPr txBox="1"/>
          <p:nvPr>
            <p:ph idx="1" type="subTitle"/>
          </p:nvPr>
        </p:nvSpPr>
        <p:spPr>
          <a:xfrm>
            <a:off x="824350" y="2349830"/>
            <a:ext cx="7117500" cy="534900"/>
          </a:xfrm>
          <a:prstGeom prst="rect">
            <a:avLst/>
          </a:prstGeom>
        </p:spPr>
        <p:txBody>
          <a:bodyPr anchorCtr="0" anchor="t" bIns="94900" lIns="94900" spcFirstLastPara="1" rIns="94900" wrap="square" tIns="94900"/>
          <a:lstStyle>
            <a:lvl1pPr lvl="0" rtl="0">
              <a:spcBef>
                <a:spcPts val="0"/>
              </a:spcBef>
              <a:spcAft>
                <a:spcPts val="0"/>
              </a:spcAft>
              <a:buNone/>
              <a:defRPr sz="1200">
                <a:solidFill>
                  <a:srgbClr val="241C15"/>
                </a:solidFill>
                <a:latin typeface="Helvetica Neue Light"/>
                <a:ea typeface="Helvetica Neue Light"/>
                <a:cs typeface="Helvetica Neue Light"/>
                <a:sym typeface="Helvetica Neue Light"/>
              </a:defRPr>
            </a:lvl1pPr>
            <a:lvl2pPr lvl="1" rtl="0">
              <a:spcBef>
                <a:spcPts val="0"/>
              </a:spcBef>
              <a:spcAft>
                <a:spcPts val="0"/>
              </a:spcAft>
              <a:buNone/>
              <a:defRPr sz="1200">
                <a:solidFill>
                  <a:srgbClr val="241C15"/>
                </a:solidFill>
                <a:latin typeface="Helvetica Neue Light"/>
                <a:ea typeface="Helvetica Neue Light"/>
                <a:cs typeface="Helvetica Neue Light"/>
                <a:sym typeface="Helvetica Neue Light"/>
              </a:defRPr>
            </a:lvl2pPr>
            <a:lvl3pPr lvl="2" rtl="0">
              <a:spcBef>
                <a:spcPts val="0"/>
              </a:spcBef>
              <a:spcAft>
                <a:spcPts val="0"/>
              </a:spcAft>
              <a:buNone/>
              <a:defRPr sz="1200">
                <a:solidFill>
                  <a:srgbClr val="241C15"/>
                </a:solidFill>
                <a:latin typeface="Helvetica Neue Light"/>
                <a:ea typeface="Helvetica Neue Light"/>
                <a:cs typeface="Helvetica Neue Light"/>
                <a:sym typeface="Helvetica Neue Light"/>
              </a:defRPr>
            </a:lvl3pPr>
            <a:lvl4pPr lvl="3" rtl="0">
              <a:spcBef>
                <a:spcPts val="0"/>
              </a:spcBef>
              <a:spcAft>
                <a:spcPts val="0"/>
              </a:spcAft>
              <a:buNone/>
              <a:defRPr sz="1200">
                <a:solidFill>
                  <a:srgbClr val="241C15"/>
                </a:solidFill>
                <a:latin typeface="Helvetica Neue Light"/>
                <a:ea typeface="Helvetica Neue Light"/>
                <a:cs typeface="Helvetica Neue Light"/>
                <a:sym typeface="Helvetica Neue Light"/>
              </a:defRPr>
            </a:lvl4pPr>
            <a:lvl5pPr lvl="4" rtl="0">
              <a:spcBef>
                <a:spcPts val="0"/>
              </a:spcBef>
              <a:spcAft>
                <a:spcPts val="0"/>
              </a:spcAft>
              <a:buNone/>
              <a:defRPr sz="1200">
                <a:solidFill>
                  <a:srgbClr val="241C15"/>
                </a:solidFill>
                <a:latin typeface="Helvetica Neue Light"/>
                <a:ea typeface="Helvetica Neue Light"/>
                <a:cs typeface="Helvetica Neue Light"/>
                <a:sym typeface="Helvetica Neue Light"/>
              </a:defRPr>
            </a:lvl5pPr>
            <a:lvl6pPr lvl="5" rtl="0">
              <a:spcBef>
                <a:spcPts val="0"/>
              </a:spcBef>
              <a:spcAft>
                <a:spcPts val="0"/>
              </a:spcAft>
              <a:buNone/>
              <a:defRPr sz="1200">
                <a:solidFill>
                  <a:srgbClr val="241C15"/>
                </a:solidFill>
                <a:latin typeface="Helvetica Neue Light"/>
                <a:ea typeface="Helvetica Neue Light"/>
                <a:cs typeface="Helvetica Neue Light"/>
                <a:sym typeface="Helvetica Neue Light"/>
              </a:defRPr>
            </a:lvl6pPr>
            <a:lvl7pPr lvl="6" rtl="0">
              <a:spcBef>
                <a:spcPts val="0"/>
              </a:spcBef>
              <a:spcAft>
                <a:spcPts val="0"/>
              </a:spcAft>
              <a:buNone/>
              <a:defRPr sz="1200">
                <a:solidFill>
                  <a:srgbClr val="241C15"/>
                </a:solidFill>
                <a:latin typeface="Helvetica Neue Light"/>
                <a:ea typeface="Helvetica Neue Light"/>
                <a:cs typeface="Helvetica Neue Light"/>
                <a:sym typeface="Helvetica Neue Light"/>
              </a:defRPr>
            </a:lvl7pPr>
            <a:lvl8pPr lvl="7" rtl="0">
              <a:spcBef>
                <a:spcPts val="0"/>
              </a:spcBef>
              <a:spcAft>
                <a:spcPts val="0"/>
              </a:spcAft>
              <a:buNone/>
              <a:defRPr sz="1200">
                <a:solidFill>
                  <a:srgbClr val="241C15"/>
                </a:solidFill>
                <a:latin typeface="Helvetica Neue Light"/>
                <a:ea typeface="Helvetica Neue Light"/>
                <a:cs typeface="Helvetica Neue Light"/>
                <a:sym typeface="Helvetica Neue Light"/>
              </a:defRPr>
            </a:lvl8pPr>
            <a:lvl9pPr lvl="8" rtl="0">
              <a:spcBef>
                <a:spcPts val="0"/>
              </a:spcBef>
              <a:spcAft>
                <a:spcPts val="0"/>
              </a:spcAft>
              <a:buNone/>
              <a:defRPr sz="1200">
                <a:solidFill>
                  <a:srgbClr val="241C15"/>
                </a:solidFill>
                <a:latin typeface="Helvetica Neue Light"/>
                <a:ea typeface="Helvetica Neue Light"/>
                <a:cs typeface="Helvetica Neue Light"/>
                <a:sym typeface="Helvetica Neue Light"/>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howMasterSp="0">
  <p:cSld name="TITLE_AND_BODY_2">
    <p:bg>
      <p:bgPr>
        <a:solidFill>
          <a:srgbClr val="FFE01B"/>
        </a:solidFill>
      </p:bgPr>
    </p:bg>
    <p:spTree>
      <p:nvGrpSpPr>
        <p:cNvPr id="109" name="Shape 109"/>
        <p:cNvGrpSpPr/>
        <p:nvPr/>
      </p:nvGrpSpPr>
      <p:grpSpPr>
        <a:xfrm>
          <a:off x="0" y="0"/>
          <a:ext cx="0" cy="0"/>
          <a:chOff x="0" y="0"/>
          <a:chExt cx="0" cy="0"/>
        </a:xfrm>
      </p:grpSpPr>
      <p:sp>
        <p:nvSpPr>
          <p:cNvPr id="110" name="Google Shape;110;p25"/>
          <p:cNvSpPr/>
          <p:nvPr/>
        </p:nvSpPr>
        <p:spPr>
          <a:xfrm>
            <a:off x="-13000" y="175"/>
            <a:ext cx="9144000" cy="5143500"/>
          </a:xfrm>
          <a:prstGeom prst="rect">
            <a:avLst/>
          </a:prstGeom>
          <a:solidFill>
            <a:srgbClr val="FFE0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slide">
  <p:cSld name="CUSTOM_5">
    <p:spTree>
      <p:nvGrpSpPr>
        <p:cNvPr id="111" name="Shape 111"/>
        <p:cNvGrpSpPr/>
        <p:nvPr/>
      </p:nvGrpSpPr>
      <p:grpSpPr>
        <a:xfrm>
          <a:off x="0" y="0"/>
          <a:ext cx="0" cy="0"/>
          <a:chOff x="0" y="0"/>
          <a:chExt cx="0" cy="0"/>
        </a:xfrm>
      </p:grpSpPr>
      <p:sp>
        <p:nvSpPr>
          <p:cNvPr id="112" name="Google Shape;112;p26"/>
          <p:cNvSpPr txBox="1"/>
          <p:nvPr>
            <p:ph idx="12" type="sldNum"/>
          </p:nvPr>
        </p:nvSpPr>
        <p:spPr>
          <a:xfrm>
            <a:off x="8180250" y="4756103"/>
            <a:ext cx="548700" cy="253500"/>
          </a:xfrm>
          <a:prstGeom prst="rect">
            <a:avLst/>
          </a:prstGeom>
          <a:noFill/>
          <a:ln>
            <a:noFill/>
          </a:ln>
        </p:spPr>
        <p:txBody>
          <a:bodyPr anchorCtr="0" anchor="t" bIns="91425" lIns="91425" spcFirstLastPara="1" rIns="91425" wrap="square" tIns="91425">
            <a:noAutofit/>
          </a:bodyPr>
          <a:lstStyle>
            <a:lvl1pPr lvl="0" rtl="0">
              <a:buNone/>
              <a:defRPr sz="1300">
                <a:solidFill>
                  <a:srgbClr val="3A3A3A"/>
                </a:solidFill>
                <a:latin typeface="Helvetica Neue"/>
                <a:ea typeface="Helvetica Neue"/>
                <a:cs typeface="Helvetica Neue"/>
                <a:sym typeface="Helvetica Neue"/>
              </a:defRPr>
            </a:lvl1pPr>
            <a:lvl2pPr lvl="1" rtl="0">
              <a:buNone/>
              <a:defRPr sz="1300">
                <a:solidFill>
                  <a:srgbClr val="3A3A3A"/>
                </a:solidFill>
                <a:latin typeface="Helvetica Neue"/>
                <a:ea typeface="Helvetica Neue"/>
                <a:cs typeface="Helvetica Neue"/>
                <a:sym typeface="Helvetica Neue"/>
              </a:defRPr>
            </a:lvl2pPr>
            <a:lvl3pPr lvl="2" rtl="0">
              <a:buNone/>
              <a:defRPr sz="1300">
                <a:solidFill>
                  <a:srgbClr val="3A3A3A"/>
                </a:solidFill>
                <a:latin typeface="Helvetica Neue"/>
                <a:ea typeface="Helvetica Neue"/>
                <a:cs typeface="Helvetica Neue"/>
                <a:sym typeface="Helvetica Neue"/>
              </a:defRPr>
            </a:lvl3pPr>
            <a:lvl4pPr lvl="3" rtl="0">
              <a:buNone/>
              <a:defRPr sz="1300">
                <a:solidFill>
                  <a:srgbClr val="3A3A3A"/>
                </a:solidFill>
                <a:latin typeface="Helvetica Neue"/>
                <a:ea typeface="Helvetica Neue"/>
                <a:cs typeface="Helvetica Neue"/>
                <a:sym typeface="Helvetica Neue"/>
              </a:defRPr>
            </a:lvl4pPr>
            <a:lvl5pPr lvl="4" rtl="0">
              <a:buNone/>
              <a:defRPr sz="1300">
                <a:solidFill>
                  <a:srgbClr val="3A3A3A"/>
                </a:solidFill>
                <a:latin typeface="Helvetica Neue"/>
                <a:ea typeface="Helvetica Neue"/>
                <a:cs typeface="Helvetica Neue"/>
                <a:sym typeface="Helvetica Neue"/>
              </a:defRPr>
            </a:lvl5pPr>
            <a:lvl6pPr lvl="5" rtl="0">
              <a:buNone/>
              <a:defRPr sz="1300">
                <a:solidFill>
                  <a:srgbClr val="3A3A3A"/>
                </a:solidFill>
                <a:latin typeface="Helvetica Neue"/>
                <a:ea typeface="Helvetica Neue"/>
                <a:cs typeface="Helvetica Neue"/>
                <a:sym typeface="Helvetica Neue"/>
              </a:defRPr>
            </a:lvl6pPr>
            <a:lvl7pPr lvl="6" rtl="0">
              <a:buNone/>
              <a:defRPr sz="1300">
                <a:solidFill>
                  <a:srgbClr val="3A3A3A"/>
                </a:solidFill>
                <a:latin typeface="Helvetica Neue"/>
                <a:ea typeface="Helvetica Neue"/>
                <a:cs typeface="Helvetica Neue"/>
                <a:sym typeface="Helvetica Neue"/>
              </a:defRPr>
            </a:lvl7pPr>
            <a:lvl8pPr lvl="7" rtl="0">
              <a:buNone/>
              <a:defRPr sz="1300">
                <a:solidFill>
                  <a:srgbClr val="3A3A3A"/>
                </a:solidFill>
                <a:latin typeface="Helvetica Neue"/>
                <a:ea typeface="Helvetica Neue"/>
                <a:cs typeface="Helvetica Neue"/>
                <a:sym typeface="Helvetica Neue"/>
              </a:defRPr>
            </a:lvl8pPr>
            <a:lvl9pPr lvl="8" rtl="0">
              <a:buNone/>
              <a:defRPr sz="1300">
                <a:solidFill>
                  <a:srgbClr val="3A3A3A"/>
                </a:solidFill>
                <a:latin typeface="Helvetica Neue"/>
                <a:ea typeface="Helvetica Neue"/>
                <a:cs typeface="Helvetica Neue"/>
                <a:sym typeface="Helvetica Neue"/>
              </a:defRPr>
            </a:lvl9pPr>
          </a:lstStyle>
          <a:p>
            <a:pPr indent="0" lvl="0" marL="0" rtl="0" algn="l">
              <a:spcBef>
                <a:spcPts val="0"/>
              </a:spcBef>
              <a:spcAft>
                <a:spcPts val="0"/>
              </a:spcAft>
              <a:buNone/>
            </a:pPr>
            <a:fld id="{00000000-1234-1234-1234-123412341234}" type="slidenum">
              <a:rPr lang="en"/>
              <a:t>‹#›</a:t>
            </a:fld>
            <a:endParaRPr/>
          </a:p>
        </p:txBody>
      </p:sp>
      <p:sp>
        <p:nvSpPr>
          <p:cNvPr id="113" name="Google Shape;113;p26"/>
          <p:cNvSpPr/>
          <p:nvPr/>
        </p:nvSpPr>
        <p:spPr>
          <a:xfrm>
            <a:off x="-13000" y="175"/>
            <a:ext cx="91440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C confidential - white">
  <p:cSld name="BLANK_4">
    <p:spTree>
      <p:nvGrpSpPr>
        <p:cNvPr id="117" name="Shape 117"/>
        <p:cNvGrpSpPr/>
        <p:nvPr/>
      </p:nvGrpSpPr>
      <p:grpSpPr>
        <a:xfrm>
          <a:off x="0" y="0"/>
          <a:ext cx="0" cy="0"/>
          <a:chOff x="0" y="0"/>
          <a:chExt cx="0" cy="0"/>
        </a:xfrm>
      </p:grpSpPr>
      <p:sp>
        <p:nvSpPr>
          <p:cNvPr id="118" name="Google Shape;118;p28"/>
          <p:cNvSpPr txBox="1"/>
          <p:nvPr/>
        </p:nvSpPr>
        <p:spPr>
          <a:xfrm>
            <a:off x="7854351" y="4888200"/>
            <a:ext cx="1241400" cy="1791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sz="600">
                <a:solidFill>
                  <a:srgbClr val="CCCCCC"/>
                </a:solidFill>
                <a:latin typeface="Proxima Nova"/>
                <a:ea typeface="Proxima Nova"/>
                <a:cs typeface="Proxima Nova"/>
                <a:sym typeface="Proxima Nova"/>
              </a:rPr>
              <a:t>CONFIDENTIAL</a:t>
            </a:r>
            <a:endParaRPr b="1" sz="600">
              <a:solidFill>
                <a:srgbClr val="CCCCCC"/>
              </a:solidFill>
              <a:latin typeface="Proxima Nova"/>
              <a:ea typeface="Proxima Nova"/>
              <a:cs typeface="Proxima Nova"/>
              <a:sym typeface="Proxima Nova"/>
            </a:endParaRPr>
          </a:p>
        </p:txBody>
      </p:sp>
      <p:pic>
        <p:nvPicPr>
          <p:cNvPr id="119" name="Google Shape;119;p28"/>
          <p:cNvPicPr preferRelativeResize="0"/>
          <p:nvPr/>
        </p:nvPicPr>
        <p:blipFill>
          <a:blip r:embed="rId2">
            <a:alphaModFix amt="61000"/>
          </a:blip>
          <a:stretch>
            <a:fillRect/>
          </a:stretch>
        </p:blipFill>
        <p:spPr>
          <a:xfrm>
            <a:off x="76200" y="4888251"/>
            <a:ext cx="675210" cy="179100"/>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C confidential - green bar">
  <p:cSld name="BLANK_4_3">
    <p:spTree>
      <p:nvGrpSpPr>
        <p:cNvPr id="120" name="Shape 120"/>
        <p:cNvGrpSpPr/>
        <p:nvPr/>
      </p:nvGrpSpPr>
      <p:grpSpPr>
        <a:xfrm>
          <a:off x="0" y="0"/>
          <a:ext cx="0" cy="0"/>
          <a:chOff x="0" y="0"/>
          <a:chExt cx="0" cy="0"/>
        </a:xfrm>
      </p:grpSpPr>
      <p:sp>
        <p:nvSpPr>
          <p:cNvPr id="121" name="Google Shape;121;p29"/>
          <p:cNvSpPr/>
          <p:nvPr/>
        </p:nvSpPr>
        <p:spPr>
          <a:xfrm>
            <a:off x="0" y="4801925"/>
            <a:ext cx="9144000" cy="341700"/>
          </a:xfrm>
          <a:prstGeom prst="rect">
            <a:avLst/>
          </a:prstGeom>
          <a:solidFill>
            <a:srgbClr val="00C1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29"/>
          <p:cNvSpPr txBox="1"/>
          <p:nvPr/>
        </p:nvSpPr>
        <p:spPr>
          <a:xfrm>
            <a:off x="7854351" y="4888200"/>
            <a:ext cx="1241400" cy="1791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sz="600">
                <a:solidFill>
                  <a:srgbClr val="019672"/>
                </a:solidFill>
                <a:latin typeface="Proxima Nova"/>
                <a:ea typeface="Proxima Nova"/>
                <a:cs typeface="Proxima Nova"/>
                <a:sym typeface="Proxima Nova"/>
              </a:rPr>
              <a:t>CONFIDENTIAL</a:t>
            </a:r>
            <a:endParaRPr b="1" sz="600">
              <a:solidFill>
                <a:srgbClr val="019672"/>
              </a:solidFill>
              <a:latin typeface="Proxima Nova"/>
              <a:ea typeface="Proxima Nova"/>
              <a:cs typeface="Proxima Nova"/>
              <a:sym typeface="Proxima Nova"/>
            </a:endParaRPr>
          </a:p>
        </p:txBody>
      </p:sp>
      <p:pic>
        <p:nvPicPr>
          <p:cNvPr id="123" name="Google Shape;123;p29"/>
          <p:cNvPicPr preferRelativeResize="0"/>
          <p:nvPr/>
        </p:nvPicPr>
        <p:blipFill>
          <a:blip r:embed="rId2">
            <a:alphaModFix amt="61000"/>
          </a:blip>
          <a:stretch>
            <a:fillRect/>
          </a:stretch>
        </p:blipFill>
        <p:spPr>
          <a:xfrm>
            <a:off x="76200" y="4888251"/>
            <a:ext cx="675210" cy="179100"/>
          </a:xfrm>
          <a:prstGeom prst="rect">
            <a:avLst/>
          </a:prstGeom>
          <a:noFill/>
          <a:ln>
            <a:noFill/>
          </a:ln>
        </p:spPr>
      </p:pic>
      <p:sp>
        <p:nvSpPr>
          <p:cNvPr id="124" name="Google Shape;124;p29"/>
          <p:cNvSpPr txBox="1"/>
          <p:nvPr/>
        </p:nvSpPr>
        <p:spPr>
          <a:xfrm>
            <a:off x="3417098" y="4888200"/>
            <a:ext cx="2309700" cy="179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019672"/>
                </a:solidFill>
                <a:latin typeface="Proxima Nova"/>
                <a:ea typeface="Proxima Nova"/>
                <a:cs typeface="Proxima Nova"/>
                <a:sym typeface="Proxima Nova"/>
              </a:rPr>
              <a:t>Immediate Term</a:t>
            </a:r>
            <a:endParaRPr b="1">
              <a:solidFill>
                <a:srgbClr val="019672"/>
              </a:solidFill>
              <a:latin typeface="Proxima Nova"/>
              <a:ea typeface="Proxima Nova"/>
              <a:cs typeface="Proxima Nova"/>
              <a:sym typeface="Proxima Nova"/>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C confidential - yellow bar">
  <p:cSld name="BLANK_4_3_1">
    <p:spTree>
      <p:nvGrpSpPr>
        <p:cNvPr id="125" name="Shape 125"/>
        <p:cNvGrpSpPr/>
        <p:nvPr/>
      </p:nvGrpSpPr>
      <p:grpSpPr>
        <a:xfrm>
          <a:off x="0" y="0"/>
          <a:ext cx="0" cy="0"/>
          <a:chOff x="0" y="0"/>
          <a:chExt cx="0" cy="0"/>
        </a:xfrm>
      </p:grpSpPr>
      <p:sp>
        <p:nvSpPr>
          <p:cNvPr id="126" name="Google Shape;126;p30"/>
          <p:cNvSpPr/>
          <p:nvPr/>
        </p:nvSpPr>
        <p:spPr>
          <a:xfrm>
            <a:off x="0" y="4801925"/>
            <a:ext cx="9144000" cy="341700"/>
          </a:xfrm>
          <a:prstGeom prst="rect">
            <a:avLst/>
          </a:prstGeom>
          <a:solidFill>
            <a:srgbClr val="FCC2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30"/>
          <p:cNvSpPr txBox="1"/>
          <p:nvPr/>
        </p:nvSpPr>
        <p:spPr>
          <a:xfrm>
            <a:off x="7854351" y="4888200"/>
            <a:ext cx="1241400" cy="1791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sz="600">
                <a:solidFill>
                  <a:srgbClr val="C99914"/>
                </a:solidFill>
                <a:latin typeface="Proxima Nova"/>
                <a:ea typeface="Proxima Nova"/>
                <a:cs typeface="Proxima Nova"/>
                <a:sym typeface="Proxima Nova"/>
              </a:rPr>
              <a:t>CONFIDENTIAL</a:t>
            </a:r>
            <a:endParaRPr b="1" sz="600">
              <a:solidFill>
                <a:srgbClr val="C99914"/>
              </a:solidFill>
              <a:latin typeface="Proxima Nova"/>
              <a:ea typeface="Proxima Nova"/>
              <a:cs typeface="Proxima Nova"/>
              <a:sym typeface="Proxima Nova"/>
            </a:endParaRPr>
          </a:p>
        </p:txBody>
      </p:sp>
      <p:pic>
        <p:nvPicPr>
          <p:cNvPr id="128" name="Google Shape;128;p30"/>
          <p:cNvPicPr preferRelativeResize="0"/>
          <p:nvPr/>
        </p:nvPicPr>
        <p:blipFill>
          <a:blip r:embed="rId2">
            <a:alphaModFix amt="61000"/>
          </a:blip>
          <a:stretch>
            <a:fillRect/>
          </a:stretch>
        </p:blipFill>
        <p:spPr>
          <a:xfrm>
            <a:off x="76200" y="4888251"/>
            <a:ext cx="675210" cy="179100"/>
          </a:xfrm>
          <a:prstGeom prst="rect">
            <a:avLst/>
          </a:prstGeom>
          <a:noFill/>
          <a:ln>
            <a:noFill/>
          </a:ln>
        </p:spPr>
      </p:pic>
      <p:sp>
        <p:nvSpPr>
          <p:cNvPr id="129" name="Google Shape;129;p30"/>
          <p:cNvSpPr txBox="1"/>
          <p:nvPr/>
        </p:nvSpPr>
        <p:spPr>
          <a:xfrm>
            <a:off x="3417098" y="4888200"/>
            <a:ext cx="2309700" cy="179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C99914"/>
                </a:solidFill>
                <a:latin typeface="Proxima Nova"/>
                <a:ea typeface="Proxima Nova"/>
                <a:cs typeface="Proxima Nova"/>
                <a:sym typeface="Proxima Nova"/>
              </a:rPr>
              <a:t>Short Term</a:t>
            </a:r>
            <a:endParaRPr b="1">
              <a:solidFill>
                <a:srgbClr val="C99914"/>
              </a:solidFill>
              <a:latin typeface="Proxima Nova"/>
              <a:ea typeface="Proxima Nova"/>
              <a:cs typeface="Proxima Nova"/>
              <a:sym typeface="Proxima Nova"/>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C confidential - pink bar">
  <p:cSld name="BLANK_4_3_1_1">
    <p:spTree>
      <p:nvGrpSpPr>
        <p:cNvPr id="130" name="Shape 130"/>
        <p:cNvGrpSpPr/>
        <p:nvPr/>
      </p:nvGrpSpPr>
      <p:grpSpPr>
        <a:xfrm>
          <a:off x="0" y="0"/>
          <a:ext cx="0" cy="0"/>
          <a:chOff x="0" y="0"/>
          <a:chExt cx="0" cy="0"/>
        </a:xfrm>
      </p:grpSpPr>
      <p:sp>
        <p:nvSpPr>
          <p:cNvPr id="131" name="Google Shape;131;p31"/>
          <p:cNvSpPr/>
          <p:nvPr/>
        </p:nvSpPr>
        <p:spPr>
          <a:xfrm>
            <a:off x="0" y="4801925"/>
            <a:ext cx="9144000" cy="341700"/>
          </a:xfrm>
          <a:prstGeom prst="rect">
            <a:avLst/>
          </a:prstGeom>
          <a:solidFill>
            <a:srgbClr val="FF76A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31"/>
          <p:cNvSpPr txBox="1"/>
          <p:nvPr/>
        </p:nvSpPr>
        <p:spPr>
          <a:xfrm>
            <a:off x="7854351" y="4888200"/>
            <a:ext cx="1241400" cy="1791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sz="600">
                <a:solidFill>
                  <a:srgbClr val="B94C71"/>
                </a:solidFill>
                <a:latin typeface="Proxima Nova"/>
                <a:ea typeface="Proxima Nova"/>
                <a:cs typeface="Proxima Nova"/>
                <a:sym typeface="Proxima Nova"/>
              </a:rPr>
              <a:t>CONFIDENTIAL</a:t>
            </a:r>
            <a:endParaRPr b="1" sz="600">
              <a:solidFill>
                <a:srgbClr val="B94C71"/>
              </a:solidFill>
              <a:latin typeface="Proxima Nova"/>
              <a:ea typeface="Proxima Nova"/>
              <a:cs typeface="Proxima Nova"/>
              <a:sym typeface="Proxima Nova"/>
            </a:endParaRPr>
          </a:p>
        </p:txBody>
      </p:sp>
      <p:pic>
        <p:nvPicPr>
          <p:cNvPr id="133" name="Google Shape;133;p31"/>
          <p:cNvPicPr preferRelativeResize="0"/>
          <p:nvPr/>
        </p:nvPicPr>
        <p:blipFill>
          <a:blip r:embed="rId2">
            <a:alphaModFix amt="61000"/>
          </a:blip>
          <a:stretch>
            <a:fillRect/>
          </a:stretch>
        </p:blipFill>
        <p:spPr>
          <a:xfrm>
            <a:off x="76200" y="4888251"/>
            <a:ext cx="675210" cy="179100"/>
          </a:xfrm>
          <a:prstGeom prst="rect">
            <a:avLst/>
          </a:prstGeom>
          <a:noFill/>
          <a:ln>
            <a:noFill/>
          </a:ln>
        </p:spPr>
      </p:pic>
      <p:sp>
        <p:nvSpPr>
          <p:cNvPr id="134" name="Google Shape;134;p31"/>
          <p:cNvSpPr txBox="1"/>
          <p:nvPr/>
        </p:nvSpPr>
        <p:spPr>
          <a:xfrm>
            <a:off x="3417098" y="4888200"/>
            <a:ext cx="2309700" cy="179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B94C71"/>
                </a:solidFill>
                <a:latin typeface="Proxima Nova"/>
                <a:ea typeface="Proxima Nova"/>
                <a:cs typeface="Proxima Nova"/>
                <a:sym typeface="Proxima Nova"/>
              </a:rPr>
              <a:t>Long Term</a:t>
            </a:r>
            <a:endParaRPr b="1">
              <a:solidFill>
                <a:srgbClr val="B94C71"/>
              </a:solidFill>
              <a:latin typeface="Proxima Nova"/>
              <a:ea typeface="Proxima Nova"/>
              <a:cs typeface="Proxima Nova"/>
              <a:sym typeface="Proxima Nova"/>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White">
  <p:cSld name="Highlight Page">
    <p:spTree>
      <p:nvGrpSpPr>
        <p:cNvPr id="16" name="Shape 16"/>
        <p:cNvGrpSpPr/>
        <p:nvPr/>
      </p:nvGrpSpPr>
      <p:grpSpPr>
        <a:xfrm>
          <a:off x="0" y="0"/>
          <a:ext cx="0" cy="0"/>
          <a:chOff x="0" y="0"/>
          <a:chExt cx="0" cy="0"/>
        </a:xfrm>
      </p:grpSpPr>
      <p:sp>
        <p:nvSpPr>
          <p:cNvPr id="17" name="Google Shape;17;p4"/>
          <p:cNvSpPr/>
          <p:nvPr/>
        </p:nvSpPr>
        <p:spPr>
          <a:xfrm>
            <a:off x="-13000" y="175"/>
            <a:ext cx="91440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4"/>
          <p:cNvSpPr txBox="1"/>
          <p:nvPr>
            <p:ph idx="12" type="sldNum"/>
          </p:nvPr>
        </p:nvSpPr>
        <p:spPr>
          <a:xfrm>
            <a:off x="8273994" y="4857545"/>
            <a:ext cx="361200" cy="56100"/>
          </a:xfrm>
          <a:prstGeom prst="rect">
            <a:avLst/>
          </a:prstGeom>
          <a:noFill/>
          <a:ln>
            <a:noFill/>
          </a:ln>
        </p:spPr>
        <p:txBody>
          <a:bodyPr anchorCtr="0" anchor="t" bIns="0" lIns="0" spcFirstLastPara="1" rIns="0" wrap="square" tIns="0">
            <a:noAutofit/>
          </a:bodyPr>
          <a:lstStyle>
            <a:lvl1pPr indent="0" lvl="0" marL="0" marR="0" rtl="0" algn="l">
              <a:lnSpc>
                <a:spcPct val="100000"/>
              </a:lnSpc>
              <a:spcBef>
                <a:spcPts val="0"/>
              </a:spcBef>
              <a:spcAft>
                <a:spcPts val="0"/>
              </a:spcAft>
              <a:buClr>
                <a:srgbClr val="241C15"/>
              </a:buClr>
              <a:buSzPts val="500"/>
              <a:buFont typeface="Arial"/>
              <a:buNone/>
              <a:defRPr i="0" sz="500" u="none" cap="none" strike="noStrike">
                <a:solidFill>
                  <a:srgbClr val="241C15"/>
                </a:solidFill>
                <a:latin typeface="Corben"/>
                <a:ea typeface="Corben"/>
                <a:cs typeface="Corben"/>
                <a:sym typeface="Corben"/>
              </a:defRPr>
            </a:lvl1pPr>
            <a:lvl2pPr indent="0" lvl="1" marL="0" marR="0" rtl="0" algn="l">
              <a:lnSpc>
                <a:spcPct val="100000"/>
              </a:lnSpc>
              <a:spcBef>
                <a:spcPts val="0"/>
              </a:spcBef>
              <a:spcAft>
                <a:spcPts val="0"/>
              </a:spcAft>
              <a:buClr>
                <a:srgbClr val="241C15"/>
              </a:buClr>
              <a:buSzPts val="500"/>
              <a:buFont typeface="Arial"/>
              <a:buNone/>
              <a:defRPr i="0" sz="500" u="none" cap="none" strike="noStrike">
                <a:solidFill>
                  <a:srgbClr val="241C15"/>
                </a:solidFill>
                <a:latin typeface="Corben"/>
                <a:ea typeface="Corben"/>
                <a:cs typeface="Corben"/>
                <a:sym typeface="Corben"/>
              </a:defRPr>
            </a:lvl2pPr>
            <a:lvl3pPr indent="0" lvl="2" marL="0" marR="0" rtl="0" algn="l">
              <a:lnSpc>
                <a:spcPct val="100000"/>
              </a:lnSpc>
              <a:spcBef>
                <a:spcPts val="0"/>
              </a:spcBef>
              <a:spcAft>
                <a:spcPts val="0"/>
              </a:spcAft>
              <a:buClr>
                <a:srgbClr val="241C15"/>
              </a:buClr>
              <a:buSzPts val="500"/>
              <a:buFont typeface="Arial"/>
              <a:buNone/>
              <a:defRPr i="0" sz="500" u="none" cap="none" strike="noStrike">
                <a:solidFill>
                  <a:srgbClr val="241C15"/>
                </a:solidFill>
                <a:latin typeface="Corben"/>
                <a:ea typeface="Corben"/>
                <a:cs typeface="Corben"/>
                <a:sym typeface="Corben"/>
              </a:defRPr>
            </a:lvl3pPr>
            <a:lvl4pPr indent="0" lvl="3" marL="0" marR="0" rtl="0" algn="l">
              <a:lnSpc>
                <a:spcPct val="100000"/>
              </a:lnSpc>
              <a:spcBef>
                <a:spcPts val="0"/>
              </a:spcBef>
              <a:spcAft>
                <a:spcPts val="0"/>
              </a:spcAft>
              <a:buClr>
                <a:srgbClr val="241C15"/>
              </a:buClr>
              <a:buSzPts val="500"/>
              <a:buFont typeface="Arial"/>
              <a:buNone/>
              <a:defRPr i="0" sz="500" u="none" cap="none" strike="noStrike">
                <a:solidFill>
                  <a:srgbClr val="241C15"/>
                </a:solidFill>
                <a:latin typeface="Corben"/>
                <a:ea typeface="Corben"/>
                <a:cs typeface="Corben"/>
                <a:sym typeface="Corben"/>
              </a:defRPr>
            </a:lvl4pPr>
            <a:lvl5pPr indent="0" lvl="4" marL="0" marR="0" rtl="0" algn="l">
              <a:lnSpc>
                <a:spcPct val="100000"/>
              </a:lnSpc>
              <a:spcBef>
                <a:spcPts val="0"/>
              </a:spcBef>
              <a:spcAft>
                <a:spcPts val="0"/>
              </a:spcAft>
              <a:buClr>
                <a:srgbClr val="241C15"/>
              </a:buClr>
              <a:buSzPts val="500"/>
              <a:buFont typeface="Arial"/>
              <a:buNone/>
              <a:defRPr i="0" sz="500" u="none" cap="none" strike="noStrike">
                <a:solidFill>
                  <a:srgbClr val="241C15"/>
                </a:solidFill>
                <a:latin typeface="Corben"/>
                <a:ea typeface="Corben"/>
                <a:cs typeface="Corben"/>
                <a:sym typeface="Corben"/>
              </a:defRPr>
            </a:lvl5pPr>
            <a:lvl6pPr indent="0" lvl="5" marL="0" marR="0" rtl="0" algn="l">
              <a:lnSpc>
                <a:spcPct val="100000"/>
              </a:lnSpc>
              <a:spcBef>
                <a:spcPts val="0"/>
              </a:spcBef>
              <a:spcAft>
                <a:spcPts val="0"/>
              </a:spcAft>
              <a:buClr>
                <a:srgbClr val="241C15"/>
              </a:buClr>
              <a:buSzPts val="500"/>
              <a:buFont typeface="Arial"/>
              <a:buNone/>
              <a:defRPr i="0" sz="500" u="none" cap="none" strike="noStrike">
                <a:solidFill>
                  <a:srgbClr val="241C15"/>
                </a:solidFill>
                <a:latin typeface="Corben"/>
                <a:ea typeface="Corben"/>
                <a:cs typeface="Corben"/>
                <a:sym typeface="Corben"/>
              </a:defRPr>
            </a:lvl6pPr>
            <a:lvl7pPr indent="0" lvl="6" marL="0" marR="0" rtl="0" algn="l">
              <a:lnSpc>
                <a:spcPct val="100000"/>
              </a:lnSpc>
              <a:spcBef>
                <a:spcPts val="0"/>
              </a:spcBef>
              <a:spcAft>
                <a:spcPts val="0"/>
              </a:spcAft>
              <a:buClr>
                <a:srgbClr val="241C15"/>
              </a:buClr>
              <a:buSzPts val="500"/>
              <a:buFont typeface="Arial"/>
              <a:buNone/>
              <a:defRPr i="0" sz="500" u="none" cap="none" strike="noStrike">
                <a:solidFill>
                  <a:srgbClr val="241C15"/>
                </a:solidFill>
                <a:latin typeface="Corben"/>
                <a:ea typeface="Corben"/>
                <a:cs typeface="Corben"/>
                <a:sym typeface="Corben"/>
              </a:defRPr>
            </a:lvl7pPr>
            <a:lvl8pPr indent="0" lvl="7" marL="0" marR="0" rtl="0" algn="l">
              <a:lnSpc>
                <a:spcPct val="100000"/>
              </a:lnSpc>
              <a:spcBef>
                <a:spcPts val="0"/>
              </a:spcBef>
              <a:spcAft>
                <a:spcPts val="0"/>
              </a:spcAft>
              <a:buClr>
                <a:srgbClr val="241C15"/>
              </a:buClr>
              <a:buSzPts val="500"/>
              <a:buFont typeface="Arial"/>
              <a:buNone/>
              <a:defRPr i="0" sz="500" u="none" cap="none" strike="noStrike">
                <a:solidFill>
                  <a:srgbClr val="241C15"/>
                </a:solidFill>
                <a:latin typeface="Corben"/>
                <a:ea typeface="Corben"/>
                <a:cs typeface="Corben"/>
                <a:sym typeface="Corben"/>
              </a:defRPr>
            </a:lvl8pPr>
            <a:lvl9pPr indent="0" lvl="8" marL="0" marR="0" rtl="0" algn="l">
              <a:lnSpc>
                <a:spcPct val="100000"/>
              </a:lnSpc>
              <a:spcBef>
                <a:spcPts val="0"/>
              </a:spcBef>
              <a:spcAft>
                <a:spcPts val="0"/>
              </a:spcAft>
              <a:buClr>
                <a:srgbClr val="241C15"/>
              </a:buClr>
              <a:buSzPts val="500"/>
              <a:buFont typeface="Arial"/>
              <a:buNone/>
              <a:defRPr i="0" sz="500" u="none" cap="none" strike="noStrike">
                <a:solidFill>
                  <a:srgbClr val="241C15"/>
                </a:solidFill>
                <a:latin typeface="Corben"/>
                <a:ea typeface="Corben"/>
                <a:cs typeface="Corben"/>
                <a:sym typeface="Corben"/>
              </a:defRPr>
            </a:lvl9pPr>
          </a:lstStyle>
          <a:p>
            <a:pPr indent="0" lvl="0" marL="0" rtl="0" algn="l">
              <a:spcBef>
                <a:spcPts val="0"/>
              </a:spcBef>
              <a:spcAft>
                <a:spcPts val="0"/>
              </a:spcAft>
              <a:buNone/>
            </a:pPr>
            <a:fld id="{00000000-1234-1234-1234-123412341234}" type="slidenum">
              <a:rPr lang="en"/>
              <a:t>‹#›</a:t>
            </a:fld>
            <a:endParaRPr>
              <a:solidFill>
                <a:srgbClr val="000000"/>
              </a:solidFil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divider - blue">
  <p:cSld name="BLANK_4_2">
    <p:bg>
      <p:bgPr>
        <a:solidFill>
          <a:srgbClr val="00A1D3"/>
        </a:solidFill>
      </p:bgPr>
    </p:bg>
    <p:spTree>
      <p:nvGrpSpPr>
        <p:cNvPr id="135" name="Shape 135"/>
        <p:cNvGrpSpPr/>
        <p:nvPr/>
      </p:nvGrpSpPr>
      <p:grpSpPr>
        <a:xfrm>
          <a:off x="0" y="0"/>
          <a:ext cx="0" cy="0"/>
          <a:chOff x="0" y="0"/>
          <a:chExt cx="0" cy="0"/>
        </a:xfrm>
      </p:grpSpPr>
      <p:pic>
        <p:nvPicPr>
          <p:cNvPr id="136" name="Google Shape;136;p32"/>
          <p:cNvPicPr preferRelativeResize="0"/>
          <p:nvPr/>
        </p:nvPicPr>
        <p:blipFill>
          <a:blip r:embed="rId2">
            <a:alphaModFix amt="61000"/>
          </a:blip>
          <a:stretch>
            <a:fillRect/>
          </a:stretch>
        </p:blipFill>
        <p:spPr>
          <a:xfrm>
            <a:off x="76200" y="4888251"/>
            <a:ext cx="675210" cy="179100"/>
          </a:xfrm>
          <a:prstGeom prst="rect">
            <a:avLst/>
          </a:prstGeom>
          <a:noFill/>
          <a:ln>
            <a:noFill/>
          </a:ln>
        </p:spPr>
      </p:pic>
      <p:sp>
        <p:nvSpPr>
          <p:cNvPr id="137" name="Google Shape;137;p32"/>
          <p:cNvSpPr txBox="1"/>
          <p:nvPr/>
        </p:nvSpPr>
        <p:spPr>
          <a:xfrm>
            <a:off x="7854351" y="4888200"/>
            <a:ext cx="1241400" cy="1791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sz="600">
                <a:solidFill>
                  <a:srgbClr val="007EA4"/>
                </a:solidFill>
                <a:latin typeface="Proxima Nova"/>
                <a:ea typeface="Proxima Nova"/>
                <a:cs typeface="Proxima Nova"/>
                <a:sym typeface="Proxima Nova"/>
              </a:rPr>
              <a:t>CONFIDENTIAL</a:t>
            </a:r>
            <a:endParaRPr b="1" sz="600">
              <a:solidFill>
                <a:srgbClr val="007EA4"/>
              </a:solidFill>
              <a:latin typeface="Proxima Nova"/>
              <a:ea typeface="Proxima Nova"/>
              <a:cs typeface="Proxima Nova"/>
              <a:sym typeface="Proxima Nova"/>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blue">
  <p:cSld name="BLANK_4_1">
    <p:bg>
      <p:bgPr>
        <a:solidFill>
          <a:srgbClr val="00A1D3"/>
        </a:solidFill>
      </p:bgPr>
    </p:bg>
    <p:spTree>
      <p:nvGrpSpPr>
        <p:cNvPr id="138" name="Shape 138"/>
        <p:cNvGrpSpPr/>
        <p:nvPr/>
      </p:nvGrpSpPr>
      <p:grpSpPr>
        <a:xfrm>
          <a:off x="0" y="0"/>
          <a:ext cx="0" cy="0"/>
          <a:chOff x="0" y="0"/>
          <a:chExt cx="0" cy="0"/>
        </a:xfrm>
      </p:grpSpPr>
      <p:sp>
        <p:nvSpPr>
          <p:cNvPr id="139" name="Google Shape;139;p33"/>
          <p:cNvSpPr txBox="1"/>
          <p:nvPr/>
        </p:nvSpPr>
        <p:spPr>
          <a:xfrm>
            <a:off x="7854351" y="4888200"/>
            <a:ext cx="1241400" cy="1791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sz="600">
                <a:solidFill>
                  <a:srgbClr val="007EA4"/>
                </a:solidFill>
                <a:latin typeface="Proxima Nova"/>
                <a:ea typeface="Proxima Nova"/>
                <a:cs typeface="Proxima Nova"/>
                <a:sym typeface="Proxima Nova"/>
              </a:rPr>
              <a:t>CONFIDENTIAL</a:t>
            </a:r>
            <a:endParaRPr b="1" sz="600">
              <a:solidFill>
                <a:srgbClr val="007EA4"/>
              </a:solidFill>
              <a:latin typeface="Proxima Nova"/>
              <a:ea typeface="Proxima Nova"/>
              <a:cs typeface="Proxima Nova"/>
              <a:sym typeface="Proxima Nova"/>
            </a:endParaRPr>
          </a:p>
        </p:txBody>
      </p:sp>
      <p:pic>
        <p:nvPicPr>
          <p:cNvPr id="140" name="Google Shape;140;p33"/>
          <p:cNvPicPr preferRelativeResize="0"/>
          <p:nvPr/>
        </p:nvPicPr>
        <p:blipFill>
          <a:blip r:embed="rId2">
            <a:alphaModFix amt="40000"/>
          </a:blip>
          <a:stretch>
            <a:fillRect/>
          </a:stretch>
        </p:blipFill>
        <p:spPr>
          <a:xfrm>
            <a:off x="570900" y="538377"/>
            <a:ext cx="327575" cy="342650"/>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02">
  <p:cSld name="SECTION_HEADER_1">
    <p:spTree>
      <p:nvGrpSpPr>
        <p:cNvPr id="141" name="Shape 141"/>
        <p:cNvGrpSpPr/>
        <p:nvPr/>
      </p:nvGrpSpPr>
      <p:grpSpPr>
        <a:xfrm>
          <a:off x="0" y="0"/>
          <a:ext cx="0" cy="0"/>
          <a:chOff x="0" y="0"/>
          <a:chExt cx="0" cy="0"/>
        </a:xfrm>
      </p:grpSpPr>
      <p:pic>
        <p:nvPicPr>
          <p:cNvPr descr="mc_freddie_color.png" id="142" name="Google Shape;142;p34"/>
          <p:cNvPicPr preferRelativeResize="0"/>
          <p:nvPr/>
        </p:nvPicPr>
        <p:blipFill>
          <a:blip r:embed="rId2">
            <a:alphaModFix/>
          </a:blip>
          <a:stretch>
            <a:fillRect/>
          </a:stretch>
        </p:blipFill>
        <p:spPr>
          <a:xfrm>
            <a:off x="4389225" y="4011550"/>
            <a:ext cx="312800" cy="327950"/>
          </a:xfrm>
          <a:prstGeom prst="rect">
            <a:avLst/>
          </a:prstGeom>
          <a:noFill/>
          <a:ln>
            <a:noFill/>
          </a:ln>
        </p:spPr>
      </p:pic>
      <p:sp>
        <p:nvSpPr>
          <p:cNvPr id="143" name="Google Shape;143;p34"/>
          <p:cNvSpPr txBox="1"/>
          <p:nvPr>
            <p:ph type="title"/>
          </p:nvPr>
        </p:nvSpPr>
        <p:spPr>
          <a:xfrm>
            <a:off x="693400" y="1558475"/>
            <a:ext cx="7757100" cy="1050600"/>
          </a:xfrm>
          <a:prstGeom prst="rect">
            <a:avLst/>
          </a:prstGeom>
        </p:spPr>
        <p:txBody>
          <a:bodyPr anchorCtr="0" anchor="b" bIns="91425" lIns="91425" spcFirstLastPara="1" rIns="91425" wrap="square" tIns="91425"/>
          <a:lstStyle>
            <a:lvl1pPr lvl="0" rtl="0" algn="ctr">
              <a:spcBef>
                <a:spcPts val="0"/>
              </a:spcBef>
              <a:spcAft>
                <a:spcPts val="0"/>
              </a:spcAft>
              <a:buNone/>
              <a:defRPr sz="40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44" name="Google Shape;144;p34"/>
          <p:cNvSpPr txBox="1"/>
          <p:nvPr>
            <p:ph idx="1" type="body"/>
          </p:nvPr>
        </p:nvSpPr>
        <p:spPr>
          <a:xfrm>
            <a:off x="2174900" y="4415700"/>
            <a:ext cx="4794000" cy="327900"/>
          </a:xfrm>
          <a:prstGeom prst="rect">
            <a:avLst/>
          </a:prstGeom>
        </p:spPr>
        <p:txBody>
          <a:bodyPr anchorCtr="0" anchor="t" bIns="91425" lIns="91425" spcFirstLastPara="1" rIns="91425" wrap="square" tIns="91425"/>
          <a:lstStyle>
            <a:lvl1pPr indent="-304800" lvl="0" marL="457200" rtl="0" algn="ctr">
              <a:spcBef>
                <a:spcPts val="600"/>
              </a:spcBef>
              <a:spcAft>
                <a:spcPts val="0"/>
              </a:spcAft>
              <a:buSzPts val="1200"/>
              <a:buChar char="●"/>
              <a:defRPr sz="1200"/>
            </a:lvl1pPr>
            <a:lvl2pPr indent="-304800" lvl="1" marL="914400" rtl="0" algn="ctr">
              <a:spcBef>
                <a:spcPts val="800"/>
              </a:spcBef>
              <a:spcAft>
                <a:spcPts val="0"/>
              </a:spcAft>
              <a:buSzPts val="1200"/>
              <a:buChar char="○"/>
              <a:defRPr sz="1200"/>
            </a:lvl2pPr>
            <a:lvl3pPr indent="-304800" lvl="2" marL="1371600" rtl="0" algn="ctr">
              <a:spcBef>
                <a:spcPts val="800"/>
              </a:spcBef>
              <a:spcAft>
                <a:spcPts val="0"/>
              </a:spcAft>
              <a:buSzPts val="1200"/>
              <a:buChar char="■"/>
              <a:defRPr sz="1200"/>
            </a:lvl3pPr>
            <a:lvl4pPr indent="-304800" lvl="3" marL="1828800" rtl="0" algn="ctr">
              <a:spcBef>
                <a:spcPts val="800"/>
              </a:spcBef>
              <a:spcAft>
                <a:spcPts val="0"/>
              </a:spcAft>
              <a:buSzPts val="1200"/>
              <a:buChar char="●"/>
              <a:defRPr sz="1200"/>
            </a:lvl4pPr>
            <a:lvl5pPr indent="-304800" lvl="4" marL="2286000" rtl="0" algn="ctr">
              <a:spcBef>
                <a:spcPts val="800"/>
              </a:spcBef>
              <a:spcAft>
                <a:spcPts val="0"/>
              </a:spcAft>
              <a:buSzPts val="1200"/>
              <a:buChar char="○"/>
              <a:defRPr sz="1200"/>
            </a:lvl5pPr>
            <a:lvl6pPr indent="-304800" lvl="5" marL="2743200" rtl="0" algn="ctr">
              <a:spcBef>
                <a:spcPts val="800"/>
              </a:spcBef>
              <a:spcAft>
                <a:spcPts val="0"/>
              </a:spcAft>
              <a:buSzPts val="1200"/>
              <a:buChar char="■"/>
              <a:defRPr sz="1200"/>
            </a:lvl6pPr>
            <a:lvl7pPr indent="-304800" lvl="6" marL="3200400" rtl="0" algn="ctr">
              <a:spcBef>
                <a:spcPts val="800"/>
              </a:spcBef>
              <a:spcAft>
                <a:spcPts val="0"/>
              </a:spcAft>
              <a:buSzPts val="1200"/>
              <a:buChar char="●"/>
              <a:defRPr sz="1200"/>
            </a:lvl7pPr>
            <a:lvl8pPr indent="-304800" lvl="7" marL="3657600" rtl="0" algn="ctr">
              <a:spcBef>
                <a:spcPts val="800"/>
              </a:spcBef>
              <a:spcAft>
                <a:spcPts val="0"/>
              </a:spcAft>
              <a:buSzPts val="1200"/>
              <a:buChar char="○"/>
              <a:defRPr sz="1200"/>
            </a:lvl8pPr>
            <a:lvl9pPr indent="-304800" lvl="8" marL="4114800" rtl="0" algn="ctr">
              <a:spcBef>
                <a:spcPts val="800"/>
              </a:spcBef>
              <a:spcAft>
                <a:spcPts val="800"/>
              </a:spcAft>
              <a:buSzPts val="1200"/>
              <a:buChar char="■"/>
              <a:defRPr sz="1200"/>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145" name="Shape 145"/>
        <p:cNvGrpSpPr/>
        <p:nvPr/>
      </p:nvGrpSpPr>
      <p:grpSpPr>
        <a:xfrm>
          <a:off x="0" y="0"/>
          <a:ext cx="0" cy="0"/>
          <a:chOff x="0" y="0"/>
          <a:chExt cx="0" cy="0"/>
        </a:xfrm>
      </p:grpSpPr>
      <p:sp>
        <p:nvSpPr>
          <p:cNvPr id="146" name="Google Shape;146;p35"/>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47" name="Google Shape;147;p35"/>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rtl="0">
              <a:spcBef>
                <a:spcPts val="600"/>
              </a:spcBef>
              <a:spcAft>
                <a:spcPts val="0"/>
              </a:spcAft>
              <a:buSzPts val="1200"/>
              <a:buChar char="●"/>
              <a:defRPr sz="1200"/>
            </a:lvl1pPr>
            <a:lvl2pPr indent="-304800" lvl="1" marL="914400" rtl="0">
              <a:spcBef>
                <a:spcPts val="800"/>
              </a:spcBef>
              <a:spcAft>
                <a:spcPts val="0"/>
              </a:spcAft>
              <a:buSzPts val="1200"/>
              <a:buChar char="○"/>
              <a:defRPr sz="1200"/>
            </a:lvl2pPr>
            <a:lvl3pPr indent="-304800" lvl="2" marL="1371600" rtl="0">
              <a:spcBef>
                <a:spcPts val="800"/>
              </a:spcBef>
              <a:spcAft>
                <a:spcPts val="0"/>
              </a:spcAft>
              <a:buSzPts val="1200"/>
              <a:buChar char="■"/>
              <a:defRPr sz="1200"/>
            </a:lvl3pPr>
            <a:lvl4pPr indent="-304800" lvl="3" marL="1828800" rtl="0">
              <a:spcBef>
                <a:spcPts val="800"/>
              </a:spcBef>
              <a:spcAft>
                <a:spcPts val="0"/>
              </a:spcAft>
              <a:buSzPts val="1200"/>
              <a:buChar char="●"/>
              <a:defRPr sz="1200"/>
            </a:lvl4pPr>
            <a:lvl5pPr indent="-304800" lvl="4" marL="2286000" rtl="0">
              <a:spcBef>
                <a:spcPts val="800"/>
              </a:spcBef>
              <a:spcAft>
                <a:spcPts val="0"/>
              </a:spcAft>
              <a:buSzPts val="1200"/>
              <a:buChar char="○"/>
              <a:defRPr sz="1200"/>
            </a:lvl5pPr>
            <a:lvl6pPr indent="-304800" lvl="5" marL="2743200" rtl="0">
              <a:spcBef>
                <a:spcPts val="800"/>
              </a:spcBef>
              <a:spcAft>
                <a:spcPts val="0"/>
              </a:spcAft>
              <a:buSzPts val="1200"/>
              <a:buChar char="■"/>
              <a:defRPr sz="1200"/>
            </a:lvl6pPr>
            <a:lvl7pPr indent="-304800" lvl="6" marL="3200400" rtl="0">
              <a:spcBef>
                <a:spcPts val="800"/>
              </a:spcBef>
              <a:spcAft>
                <a:spcPts val="0"/>
              </a:spcAft>
              <a:buSzPts val="1200"/>
              <a:buChar char="●"/>
              <a:defRPr sz="1200"/>
            </a:lvl7pPr>
            <a:lvl8pPr indent="-304800" lvl="7" marL="3657600" rtl="0">
              <a:spcBef>
                <a:spcPts val="800"/>
              </a:spcBef>
              <a:spcAft>
                <a:spcPts val="0"/>
              </a:spcAft>
              <a:buSzPts val="1200"/>
              <a:buChar char="○"/>
              <a:defRPr sz="1200"/>
            </a:lvl8pPr>
            <a:lvl9pPr indent="-304800" lvl="8" marL="4114800" rtl="0">
              <a:spcBef>
                <a:spcPts val="800"/>
              </a:spcBef>
              <a:spcAft>
                <a:spcPts val="800"/>
              </a:spcAft>
              <a:buSzPts val="1200"/>
              <a:buChar char="■"/>
              <a:defRPr sz="1200"/>
            </a:lvl9pPr>
          </a:lstStyle>
          <a:p/>
        </p:txBody>
      </p:sp>
      <p:sp>
        <p:nvSpPr>
          <p:cNvPr id="148" name="Google Shape;148;p3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slide">
  <p:cSld name="TITLE_AND_BODY_3">
    <p:bg>
      <p:bgPr>
        <a:solidFill>
          <a:srgbClr val="1DB4E8"/>
        </a:solidFill>
      </p:bgPr>
    </p:bg>
    <p:spTree>
      <p:nvGrpSpPr>
        <p:cNvPr id="149" name="Shape 149"/>
        <p:cNvGrpSpPr/>
        <p:nvPr/>
      </p:nvGrpSpPr>
      <p:grpSpPr>
        <a:xfrm>
          <a:off x="0" y="0"/>
          <a:ext cx="0" cy="0"/>
          <a:chOff x="0" y="0"/>
          <a:chExt cx="0" cy="0"/>
        </a:xfrm>
      </p:grpSpPr>
      <p:sp>
        <p:nvSpPr>
          <p:cNvPr id="150" name="Google Shape;150;p36"/>
          <p:cNvSpPr txBox="1"/>
          <p:nvPr>
            <p:ph type="title"/>
          </p:nvPr>
        </p:nvSpPr>
        <p:spPr>
          <a:xfrm>
            <a:off x="399900" y="399900"/>
            <a:ext cx="8344200" cy="4343700"/>
          </a:xfrm>
          <a:prstGeom prst="rect">
            <a:avLst/>
          </a:prstGeom>
        </p:spPr>
        <p:txBody>
          <a:bodyPr anchorCtr="0" anchor="ctr" bIns="91425" lIns="91425" spcFirstLastPara="1" rIns="91425" wrap="square" tIns="91425"/>
          <a:lstStyle>
            <a:lvl1pPr lvl="0" rtl="0" algn="ctr">
              <a:spcBef>
                <a:spcPts val="0"/>
              </a:spcBef>
              <a:spcAft>
                <a:spcPts val="0"/>
              </a:spcAft>
              <a:buNone/>
              <a:defRPr>
                <a:solidFill>
                  <a:schemeClr val="lt1"/>
                </a:solidFill>
              </a:defRPr>
            </a:lvl1pPr>
            <a:lvl2pPr lvl="1" rtl="0" algn="ctr">
              <a:spcBef>
                <a:spcPts val="0"/>
              </a:spcBef>
              <a:spcAft>
                <a:spcPts val="0"/>
              </a:spcAft>
              <a:buNone/>
              <a:defRPr>
                <a:solidFill>
                  <a:schemeClr val="lt1"/>
                </a:solidFill>
              </a:defRPr>
            </a:lvl2pPr>
            <a:lvl3pPr lvl="2" rtl="0" algn="ctr">
              <a:spcBef>
                <a:spcPts val="0"/>
              </a:spcBef>
              <a:spcAft>
                <a:spcPts val="0"/>
              </a:spcAft>
              <a:buNone/>
              <a:defRPr>
                <a:solidFill>
                  <a:schemeClr val="lt1"/>
                </a:solidFill>
              </a:defRPr>
            </a:lvl3pPr>
            <a:lvl4pPr lvl="3" rtl="0" algn="ctr">
              <a:spcBef>
                <a:spcPts val="0"/>
              </a:spcBef>
              <a:spcAft>
                <a:spcPts val="0"/>
              </a:spcAft>
              <a:buNone/>
              <a:defRPr>
                <a:solidFill>
                  <a:schemeClr val="lt1"/>
                </a:solidFill>
              </a:defRPr>
            </a:lvl4pPr>
            <a:lvl5pPr lvl="4" rtl="0" algn="ctr">
              <a:spcBef>
                <a:spcPts val="0"/>
              </a:spcBef>
              <a:spcAft>
                <a:spcPts val="0"/>
              </a:spcAft>
              <a:buNone/>
              <a:defRPr>
                <a:solidFill>
                  <a:schemeClr val="lt1"/>
                </a:solidFill>
              </a:defRPr>
            </a:lvl5pPr>
            <a:lvl6pPr lvl="5" rtl="0" algn="ctr">
              <a:spcBef>
                <a:spcPts val="0"/>
              </a:spcBef>
              <a:spcAft>
                <a:spcPts val="0"/>
              </a:spcAft>
              <a:buNone/>
              <a:defRPr>
                <a:solidFill>
                  <a:schemeClr val="lt1"/>
                </a:solidFill>
              </a:defRPr>
            </a:lvl6pPr>
            <a:lvl7pPr lvl="6" rtl="0" algn="ctr">
              <a:spcBef>
                <a:spcPts val="0"/>
              </a:spcBef>
              <a:spcAft>
                <a:spcPts val="0"/>
              </a:spcAft>
              <a:buNone/>
              <a:defRPr>
                <a:solidFill>
                  <a:schemeClr val="lt1"/>
                </a:solidFill>
              </a:defRPr>
            </a:lvl7pPr>
            <a:lvl8pPr lvl="7" rtl="0" algn="ctr">
              <a:spcBef>
                <a:spcPts val="0"/>
              </a:spcBef>
              <a:spcAft>
                <a:spcPts val="0"/>
              </a:spcAft>
              <a:buNone/>
              <a:defRPr>
                <a:solidFill>
                  <a:schemeClr val="lt1"/>
                </a:solidFill>
              </a:defRPr>
            </a:lvl8pPr>
            <a:lvl9pPr lvl="8" rtl="0" algn="ctr">
              <a:spcBef>
                <a:spcPts val="0"/>
              </a:spcBef>
              <a:spcAft>
                <a:spcPts val="0"/>
              </a:spcAft>
              <a:buNone/>
              <a:defRPr>
                <a:solidFill>
                  <a:schemeClr val="lt1"/>
                </a:solidFill>
              </a:defRPr>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151" name="Shape 151"/>
        <p:cNvGrpSpPr/>
        <p:nvPr/>
      </p:nvGrpSpPr>
      <p:grpSpPr>
        <a:xfrm>
          <a:off x="0" y="0"/>
          <a:ext cx="0" cy="0"/>
          <a:chOff x="0" y="0"/>
          <a:chExt cx="0" cy="0"/>
        </a:xfrm>
      </p:grpSpPr>
      <p:sp>
        <p:nvSpPr>
          <p:cNvPr id="152" name="Google Shape;152;p37"/>
          <p:cNvSpPr txBox="1"/>
          <p:nvPr>
            <p:ph type="title"/>
          </p:nvPr>
        </p:nvSpPr>
        <p:spPr>
          <a:xfrm>
            <a:off x="490250" y="450150"/>
            <a:ext cx="6367800" cy="4090800"/>
          </a:xfrm>
          <a:prstGeom prst="rect">
            <a:avLst/>
          </a:prstGeom>
        </p:spPr>
        <p:txBody>
          <a:bodyPr anchorCtr="0" anchor="ctr" bIns="91425" lIns="91425" spcFirstLastPara="1" rIns="91425" wrap="square" tIns="91425"/>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153" name="Google Shape;153;p3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1">
  <p:cSld name="TITLE_AND_TWO_COLUMNS_1">
    <p:spTree>
      <p:nvGrpSpPr>
        <p:cNvPr id="154" name="Shape 154"/>
        <p:cNvGrpSpPr/>
        <p:nvPr/>
      </p:nvGrpSpPr>
      <p:grpSpPr>
        <a:xfrm>
          <a:off x="0" y="0"/>
          <a:ext cx="0" cy="0"/>
          <a:chOff x="0" y="0"/>
          <a:chExt cx="0" cy="0"/>
        </a:xfrm>
      </p:grpSpPr>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slide">
  <p:cSld name="CUSTOM_5">
    <p:spTree>
      <p:nvGrpSpPr>
        <p:cNvPr id="155" name="Shape 155"/>
        <p:cNvGrpSpPr/>
        <p:nvPr/>
      </p:nvGrpSpPr>
      <p:grpSpPr>
        <a:xfrm>
          <a:off x="0" y="0"/>
          <a:ext cx="0" cy="0"/>
          <a:chOff x="0" y="0"/>
          <a:chExt cx="0" cy="0"/>
        </a:xfrm>
      </p:grpSpPr>
      <p:sp>
        <p:nvSpPr>
          <p:cNvPr id="156" name="Google Shape;156;p39"/>
          <p:cNvSpPr txBox="1"/>
          <p:nvPr>
            <p:ph idx="12" type="sldNum"/>
          </p:nvPr>
        </p:nvSpPr>
        <p:spPr>
          <a:xfrm>
            <a:off x="8180250" y="4756103"/>
            <a:ext cx="548700" cy="253500"/>
          </a:xfrm>
          <a:prstGeom prst="rect">
            <a:avLst/>
          </a:prstGeom>
          <a:noFill/>
          <a:ln>
            <a:noFill/>
          </a:ln>
        </p:spPr>
        <p:txBody>
          <a:bodyPr anchorCtr="0" anchor="t" bIns="91425" lIns="91425" spcFirstLastPara="1" rIns="91425" wrap="square" tIns="91425">
            <a:noAutofit/>
          </a:bodyPr>
          <a:lstStyle>
            <a:lvl1pPr lvl="0" rtl="0">
              <a:buNone/>
              <a:defRPr sz="1300">
                <a:solidFill>
                  <a:srgbClr val="3A3A3A"/>
                </a:solidFill>
                <a:latin typeface="Helvetica Neue"/>
                <a:ea typeface="Helvetica Neue"/>
                <a:cs typeface="Helvetica Neue"/>
                <a:sym typeface="Helvetica Neue"/>
              </a:defRPr>
            </a:lvl1pPr>
            <a:lvl2pPr lvl="1" rtl="0">
              <a:buNone/>
              <a:defRPr sz="1300">
                <a:solidFill>
                  <a:srgbClr val="3A3A3A"/>
                </a:solidFill>
                <a:latin typeface="Helvetica Neue"/>
                <a:ea typeface="Helvetica Neue"/>
                <a:cs typeface="Helvetica Neue"/>
                <a:sym typeface="Helvetica Neue"/>
              </a:defRPr>
            </a:lvl2pPr>
            <a:lvl3pPr lvl="2" rtl="0">
              <a:buNone/>
              <a:defRPr sz="1300">
                <a:solidFill>
                  <a:srgbClr val="3A3A3A"/>
                </a:solidFill>
                <a:latin typeface="Helvetica Neue"/>
                <a:ea typeface="Helvetica Neue"/>
                <a:cs typeface="Helvetica Neue"/>
                <a:sym typeface="Helvetica Neue"/>
              </a:defRPr>
            </a:lvl3pPr>
            <a:lvl4pPr lvl="3" rtl="0">
              <a:buNone/>
              <a:defRPr sz="1300">
                <a:solidFill>
                  <a:srgbClr val="3A3A3A"/>
                </a:solidFill>
                <a:latin typeface="Helvetica Neue"/>
                <a:ea typeface="Helvetica Neue"/>
                <a:cs typeface="Helvetica Neue"/>
                <a:sym typeface="Helvetica Neue"/>
              </a:defRPr>
            </a:lvl4pPr>
            <a:lvl5pPr lvl="4" rtl="0">
              <a:buNone/>
              <a:defRPr sz="1300">
                <a:solidFill>
                  <a:srgbClr val="3A3A3A"/>
                </a:solidFill>
                <a:latin typeface="Helvetica Neue"/>
                <a:ea typeface="Helvetica Neue"/>
                <a:cs typeface="Helvetica Neue"/>
                <a:sym typeface="Helvetica Neue"/>
              </a:defRPr>
            </a:lvl5pPr>
            <a:lvl6pPr lvl="5" rtl="0">
              <a:buNone/>
              <a:defRPr sz="1300">
                <a:solidFill>
                  <a:srgbClr val="3A3A3A"/>
                </a:solidFill>
                <a:latin typeface="Helvetica Neue"/>
                <a:ea typeface="Helvetica Neue"/>
                <a:cs typeface="Helvetica Neue"/>
                <a:sym typeface="Helvetica Neue"/>
              </a:defRPr>
            </a:lvl6pPr>
            <a:lvl7pPr lvl="6" rtl="0">
              <a:buNone/>
              <a:defRPr sz="1300">
                <a:solidFill>
                  <a:srgbClr val="3A3A3A"/>
                </a:solidFill>
                <a:latin typeface="Helvetica Neue"/>
                <a:ea typeface="Helvetica Neue"/>
                <a:cs typeface="Helvetica Neue"/>
                <a:sym typeface="Helvetica Neue"/>
              </a:defRPr>
            </a:lvl7pPr>
            <a:lvl8pPr lvl="7" rtl="0">
              <a:buNone/>
              <a:defRPr sz="1300">
                <a:solidFill>
                  <a:srgbClr val="3A3A3A"/>
                </a:solidFill>
                <a:latin typeface="Helvetica Neue"/>
                <a:ea typeface="Helvetica Neue"/>
                <a:cs typeface="Helvetica Neue"/>
                <a:sym typeface="Helvetica Neue"/>
              </a:defRPr>
            </a:lvl8pPr>
            <a:lvl9pPr lvl="8" rtl="0">
              <a:buNone/>
              <a:defRPr sz="1300">
                <a:solidFill>
                  <a:srgbClr val="3A3A3A"/>
                </a:solidFill>
                <a:latin typeface="Helvetica Neue"/>
                <a:ea typeface="Helvetica Neue"/>
                <a:cs typeface="Helvetica Neue"/>
                <a:sym typeface="Helvetica Neue"/>
              </a:defRPr>
            </a:lvl9pPr>
          </a:lstStyle>
          <a:p>
            <a:pPr indent="0" lvl="0" marL="0" rtl="0" algn="l">
              <a:spcBef>
                <a:spcPts val="0"/>
              </a:spcBef>
              <a:spcAft>
                <a:spcPts val="0"/>
              </a:spcAft>
              <a:buNone/>
            </a:pPr>
            <a:fld id="{00000000-1234-1234-1234-123412341234}" type="slidenum">
              <a:rPr lang="en"/>
              <a:t>‹#›</a:t>
            </a:fld>
            <a:endParaRPr/>
          </a:p>
        </p:txBody>
      </p:sp>
      <p:sp>
        <p:nvSpPr>
          <p:cNvPr id="157" name="Google Shape;157;p39"/>
          <p:cNvSpPr/>
          <p:nvPr/>
        </p:nvSpPr>
        <p:spPr>
          <a:xfrm>
            <a:off x="-13000" y="175"/>
            <a:ext cx="91440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_HEADER_1_1">
  <p:cSld name="SECTION_HEADER_1_1">
    <p:spTree>
      <p:nvGrpSpPr>
        <p:cNvPr id="158" name="Shape 158"/>
        <p:cNvGrpSpPr/>
        <p:nvPr/>
      </p:nvGrpSpPr>
      <p:grpSpPr>
        <a:xfrm>
          <a:off x="0" y="0"/>
          <a:ext cx="0" cy="0"/>
          <a:chOff x="0" y="0"/>
          <a:chExt cx="0" cy="0"/>
        </a:xfrm>
      </p:grpSpPr>
      <p:sp>
        <p:nvSpPr>
          <p:cNvPr id="159" name="Google Shape;159;p40"/>
          <p:cNvSpPr txBox="1"/>
          <p:nvPr>
            <p:ph type="title"/>
          </p:nvPr>
        </p:nvSpPr>
        <p:spPr>
          <a:xfrm>
            <a:off x="311700" y="2150850"/>
            <a:ext cx="8520600" cy="841800"/>
          </a:xfrm>
          <a:prstGeom prst="rect">
            <a:avLst/>
          </a:prstGeom>
        </p:spPr>
        <p:txBody>
          <a:bodyPr anchorCtr="0" anchor="ctr" bIns="91425" lIns="91425" spcFirstLastPara="1" rIns="91425" wrap="square" tIns="91425"/>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60" name="Google Shape;160;p4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1">
  <p:cSld name="TITLE_ONLY_1">
    <p:spTree>
      <p:nvGrpSpPr>
        <p:cNvPr id="161" name="Shape 161"/>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_Cornflower">
  <p:cSld name="Highlight Page_6">
    <p:spTree>
      <p:nvGrpSpPr>
        <p:cNvPr id="19" name="Shape 19"/>
        <p:cNvGrpSpPr/>
        <p:nvPr/>
      </p:nvGrpSpPr>
      <p:grpSpPr>
        <a:xfrm>
          <a:off x="0" y="0"/>
          <a:ext cx="0" cy="0"/>
          <a:chOff x="0" y="0"/>
          <a:chExt cx="0" cy="0"/>
        </a:xfrm>
      </p:grpSpPr>
      <p:sp>
        <p:nvSpPr>
          <p:cNvPr id="20" name="Google Shape;20;p5"/>
          <p:cNvSpPr/>
          <p:nvPr/>
        </p:nvSpPr>
        <p:spPr>
          <a:xfrm>
            <a:off x="-13000" y="175"/>
            <a:ext cx="9144000" cy="5143500"/>
          </a:xfrm>
          <a:prstGeom prst="rect">
            <a:avLst/>
          </a:prstGeom>
          <a:solidFill>
            <a:srgbClr val="CDDD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1" name="Google Shape;21;p5"/>
          <p:cNvPicPr preferRelativeResize="0"/>
          <p:nvPr/>
        </p:nvPicPr>
        <p:blipFill rotWithShape="1">
          <a:blip r:embed="rId2">
            <a:alphaModFix/>
          </a:blip>
          <a:srcRect b="22839" l="0" r="0" t="0"/>
          <a:stretch/>
        </p:blipFill>
        <p:spPr>
          <a:xfrm>
            <a:off x="920500" y="4814875"/>
            <a:ext cx="137946" cy="132000"/>
          </a:xfrm>
          <a:prstGeom prst="rect">
            <a:avLst/>
          </a:prstGeom>
          <a:noFill/>
          <a:ln>
            <a:noFill/>
          </a:ln>
        </p:spPr>
      </p:pic>
      <p:sp>
        <p:nvSpPr>
          <p:cNvPr id="22" name="Google Shape;22;p5"/>
          <p:cNvSpPr txBox="1"/>
          <p:nvPr>
            <p:ph idx="12" type="sldNum"/>
          </p:nvPr>
        </p:nvSpPr>
        <p:spPr>
          <a:xfrm>
            <a:off x="8273994" y="4857545"/>
            <a:ext cx="361200" cy="56100"/>
          </a:xfrm>
          <a:prstGeom prst="rect">
            <a:avLst/>
          </a:prstGeom>
          <a:noFill/>
          <a:ln>
            <a:noFill/>
          </a:ln>
        </p:spPr>
        <p:txBody>
          <a:bodyPr anchorCtr="0" anchor="t" bIns="0" lIns="0" spcFirstLastPara="1" rIns="0" wrap="square" tIns="0">
            <a:noAutofit/>
          </a:bodyPr>
          <a:lstStyle>
            <a:lvl1pPr indent="0" lvl="0" marL="0" marR="0" rtl="0" algn="l">
              <a:lnSpc>
                <a:spcPct val="100000"/>
              </a:lnSpc>
              <a:spcBef>
                <a:spcPts val="0"/>
              </a:spcBef>
              <a:spcAft>
                <a:spcPts val="0"/>
              </a:spcAft>
              <a:buClr>
                <a:srgbClr val="241C15"/>
              </a:buClr>
              <a:buSzPts val="500"/>
              <a:buFont typeface="Arial"/>
              <a:buNone/>
              <a:defRPr i="0" sz="500" u="none" cap="none" strike="noStrike">
                <a:solidFill>
                  <a:srgbClr val="241C15"/>
                </a:solidFill>
                <a:latin typeface="Corben"/>
                <a:ea typeface="Corben"/>
                <a:cs typeface="Corben"/>
                <a:sym typeface="Corben"/>
              </a:defRPr>
            </a:lvl1pPr>
            <a:lvl2pPr indent="0" lvl="1" marL="0" marR="0" rtl="0" algn="l">
              <a:lnSpc>
                <a:spcPct val="100000"/>
              </a:lnSpc>
              <a:spcBef>
                <a:spcPts val="0"/>
              </a:spcBef>
              <a:spcAft>
                <a:spcPts val="0"/>
              </a:spcAft>
              <a:buClr>
                <a:srgbClr val="241C15"/>
              </a:buClr>
              <a:buSzPts val="500"/>
              <a:buFont typeface="Arial"/>
              <a:buNone/>
              <a:defRPr i="0" sz="500" u="none" cap="none" strike="noStrike">
                <a:solidFill>
                  <a:srgbClr val="241C15"/>
                </a:solidFill>
                <a:latin typeface="Corben"/>
                <a:ea typeface="Corben"/>
                <a:cs typeface="Corben"/>
                <a:sym typeface="Corben"/>
              </a:defRPr>
            </a:lvl2pPr>
            <a:lvl3pPr indent="0" lvl="2" marL="0" marR="0" rtl="0" algn="l">
              <a:lnSpc>
                <a:spcPct val="100000"/>
              </a:lnSpc>
              <a:spcBef>
                <a:spcPts val="0"/>
              </a:spcBef>
              <a:spcAft>
                <a:spcPts val="0"/>
              </a:spcAft>
              <a:buClr>
                <a:srgbClr val="241C15"/>
              </a:buClr>
              <a:buSzPts val="500"/>
              <a:buFont typeface="Arial"/>
              <a:buNone/>
              <a:defRPr i="0" sz="500" u="none" cap="none" strike="noStrike">
                <a:solidFill>
                  <a:srgbClr val="241C15"/>
                </a:solidFill>
                <a:latin typeface="Corben"/>
                <a:ea typeface="Corben"/>
                <a:cs typeface="Corben"/>
                <a:sym typeface="Corben"/>
              </a:defRPr>
            </a:lvl3pPr>
            <a:lvl4pPr indent="0" lvl="3" marL="0" marR="0" rtl="0" algn="l">
              <a:lnSpc>
                <a:spcPct val="100000"/>
              </a:lnSpc>
              <a:spcBef>
                <a:spcPts val="0"/>
              </a:spcBef>
              <a:spcAft>
                <a:spcPts val="0"/>
              </a:spcAft>
              <a:buClr>
                <a:srgbClr val="241C15"/>
              </a:buClr>
              <a:buSzPts val="500"/>
              <a:buFont typeface="Arial"/>
              <a:buNone/>
              <a:defRPr i="0" sz="500" u="none" cap="none" strike="noStrike">
                <a:solidFill>
                  <a:srgbClr val="241C15"/>
                </a:solidFill>
                <a:latin typeface="Corben"/>
                <a:ea typeface="Corben"/>
                <a:cs typeface="Corben"/>
                <a:sym typeface="Corben"/>
              </a:defRPr>
            </a:lvl4pPr>
            <a:lvl5pPr indent="0" lvl="4" marL="0" marR="0" rtl="0" algn="l">
              <a:lnSpc>
                <a:spcPct val="100000"/>
              </a:lnSpc>
              <a:spcBef>
                <a:spcPts val="0"/>
              </a:spcBef>
              <a:spcAft>
                <a:spcPts val="0"/>
              </a:spcAft>
              <a:buClr>
                <a:srgbClr val="241C15"/>
              </a:buClr>
              <a:buSzPts val="500"/>
              <a:buFont typeface="Arial"/>
              <a:buNone/>
              <a:defRPr i="0" sz="500" u="none" cap="none" strike="noStrike">
                <a:solidFill>
                  <a:srgbClr val="241C15"/>
                </a:solidFill>
                <a:latin typeface="Corben"/>
                <a:ea typeface="Corben"/>
                <a:cs typeface="Corben"/>
                <a:sym typeface="Corben"/>
              </a:defRPr>
            </a:lvl5pPr>
            <a:lvl6pPr indent="0" lvl="5" marL="0" marR="0" rtl="0" algn="l">
              <a:lnSpc>
                <a:spcPct val="100000"/>
              </a:lnSpc>
              <a:spcBef>
                <a:spcPts val="0"/>
              </a:spcBef>
              <a:spcAft>
                <a:spcPts val="0"/>
              </a:spcAft>
              <a:buClr>
                <a:srgbClr val="241C15"/>
              </a:buClr>
              <a:buSzPts val="500"/>
              <a:buFont typeface="Arial"/>
              <a:buNone/>
              <a:defRPr i="0" sz="500" u="none" cap="none" strike="noStrike">
                <a:solidFill>
                  <a:srgbClr val="241C15"/>
                </a:solidFill>
                <a:latin typeface="Corben"/>
                <a:ea typeface="Corben"/>
                <a:cs typeface="Corben"/>
                <a:sym typeface="Corben"/>
              </a:defRPr>
            </a:lvl6pPr>
            <a:lvl7pPr indent="0" lvl="6" marL="0" marR="0" rtl="0" algn="l">
              <a:lnSpc>
                <a:spcPct val="100000"/>
              </a:lnSpc>
              <a:spcBef>
                <a:spcPts val="0"/>
              </a:spcBef>
              <a:spcAft>
                <a:spcPts val="0"/>
              </a:spcAft>
              <a:buClr>
                <a:srgbClr val="241C15"/>
              </a:buClr>
              <a:buSzPts val="500"/>
              <a:buFont typeface="Arial"/>
              <a:buNone/>
              <a:defRPr i="0" sz="500" u="none" cap="none" strike="noStrike">
                <a:solidFill>
                  <a:srgbClr val="241C15"/>
                </a:solidFill>
                <a:latin typeface="Corben"/>
                <a:ea typeface="Corben"/>
                <a:cs typeface="Corben"/>
                <a:sym typeface="Corben"/>
              </a:defRPr>
            </a:lvl7pPr>
            <a:lvl8pPr indent="0" lvl="7" marL="0" marR="0" rtl="0" algn="l">
              <a:lnSpc>
                <a:spcPct val="100000"/>
              </a:lnSpc>
              <a:spcBef>
                <a:spcPts val="0"/>
              </a:spcBef>
              <a:spcAft>
                <a:spcPts val="0"/>
              </a:spcAft>
              <a:buClr>
                <a:srgbClr val="241C15"/>
              </a:buClr>
              <a:buSzPts val="500"/>
              <a:buFont typeface="Arial"/>
              <a:buNone/>
              <a:defRPr i="0" sz="500" u="none" cap="none" strike="noStrike">
                <a:solidFill>
                  <a:srgbClr val="241C15"/>
                </a:solidFill>
                <a:latin typeface="Corben"/>
                <a:ea typeface="Corben"/>
                <a:cs typeface="Corben"/>
                <a:sym typeface="Corben"/>
              </a:defRPr>
            </a:lvl8pPr>
            <a:lvl9pPr indent="0" lvl="8" marL="0" marR="0" rtl="0" algn="l">
              <a:lnSpc>
                <a:spcPct val="100000"/>
              </a:lnSpc>
              <a:spcBef>
                <a:spcPts val="0"/>
              </a:spcBef>
              <a:spcAft>
                <a:spcPts val="0"/>
              </a:spcAft>
              <a:buClr>
                <a:srgbClr val="241C15"/>
              </a:buClr>
              <a:buSzPts val="500"/>
              <a:buFont typeface="Arial"/>
              <a:buNone/>
              <a:defRPr i="0" sz="500" u="none" cap="none" strike="noStrike">
                <a:solidFill>
                  <a:srgbClr val="241C15"/>
                </a:solidFill>
                <a:latin typeface="Corben"/>
                <a:ea typeface="Corben"/>
                <a:cs typeface="Corben"/>
                <a:sym typeface="Corben"/>
              </a:defRPr>
            </a:lvl9pPr>
          </a:lstStyle>
          <a:p>
            <a:pPr indent="0" lvl="0" marL="0" rtl="0" algn="l">
              <a:spcBef>
                <a:spcPts val="0"/>
              </a:spcBef>
              <a:spcAft>
                <a:spcPts val="0"/>
              </a:spcAft>
              <a:buNone/>
            </a:pPr>
            <a:fld id="{00000000-1234-1234-1234-123412341234}" type="slidenum">
              <a:rPr lang="en"/>
              <a:t>‹#›</a:t>
            </a:fld>
            <a:endParaRPr>
              <a:solidFill>
                <a:srgbClr val="000000"/>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_Cucumber">
  <p:cSld name="Highlight Page_6_1">
    <p:spTree>
      <p:nvGrpSpPr>
        <p:cNvPr id="23" name="Shape 23"/>
        <p:cNvGrpSpPr/>
        <p:nvPr/>
      </p:nvGrpSpPr>
      <p:grpSpPr>
        <a:xfrm>
          <a:off x="0" y="0"/>
          <a:ext cx="0" cy="0"/>
          <a:chOff x="0" y="0"/>
          <a:chExt cx="0" cy="0"/>
        </a:xfrm>
      </p:grpSpPr>
      <p:sp>
        <p:nvSpPr>
          <p:cNvPr id="24" name="Google Shape;24;p6"/>
          <p:cNvSpPr/>
          <p:nvPr/>
        </p:nvSpPr>
        <p:spPr>
          <a:xfrm>
            <a:off x="-13000" y="175"/>
            <a:ext cx="9144000" cy="5143500"/>
          </a:xfrm>
          <a:prstGeom prst="rect">
            <a:avLst/>
          </a:prstGeom>
          <a:solidFill>
            <a:srgbClr val="D8EA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6"/>
          <p:cNvSpPr txBox="1"/>
          <p:nvPr>
            <p:ph idx="12" type="sldNum"/>
          </p:nvPr>
        </p:nvSpPr>
        <p:spPr>
          <a:xfrm>
            <a:off x="8273994" y="4857545"/>
            <a:ext cx="361200" cy="56100"/>
          </a:xfrm>
          <a:prstGeom prst="rect">
            <a:avLst/>
          </a:prstGeom>
          <a:noFill/>
          <a:ln>
            <a:noFill/>
          </a:ln>
        </p:spPr>
        <p:txBody>
          <a:bodyPr anchorCtr="0" anchor="t" bIns="0" lIns="0" spcFirstLastPara="1" rIns="0" wrap="square" tIns="0">
            <a:noAutofit/>
          </a:bodyPr>
          <a:lstStyle>
            <a:lvl1pPr indent="0" lvl="0" marL="0" marR="0" rtl="0" algn="l">
              <a:lnSpc>
                <a:spcPct val="100000"/>
              </a:lnSpc>
              <a:spcBef>
                <a:spcPts val="0"/>
              </a:spcBef>
              <a:spcAft>
                <a:spcPts val="0"/>
              </a:spcAft>
              <a:buClr>
                <a:srgbClr val="241C15"/>
              </a:buClr>
              <a:buSzPts val="500"/>
              <a:buFont typeface="Arial"/>
              <a:buNone/>
              <a:defRPr i="0" sz="500" u="none" cap="none" strike="noStrike">
                <a:solidFill>
                  <a:srgbClr val="241C15"/>
                </a:solidFill>
                <a:latin typeface="Corben"/>
                <a:ea typeface="Corben"/>
                <a:cs typeface="Corben"/>
                <a:sym typeface="Corben"/>
              </a:defRPr>
            </a:lvl1pPr>
            <a:lvl2pPr indent="0" lvl="1" marL="0" marR="0" rtl="0" algn="l">
              <a:lnSpc>
                <a:spcPct val="100000"/>
              </a:lnSpc>
              <a:spcBef>
                <a:spcPts val="0"/>
              </a:spcBef>
              <a:spcAft>
                <a:spcPts val="0"/>
              </a:spcAft>
              <a:buClr>
                <a:srgbClr val="241C15"/>
              </a:buClr>
              <a:buSzPts val="500"/>
              <a:buFont typeface="Arial"/>
              <a:buNone/>
              <a:defRPr i="0" sz="500" u="none" cap="none" strike="noStrike">
                <a:solidFill>
                  <a:srgbClr val="241C15"/>
                </a:solidFill>
                <a:latin typeface="Corben"/>
                <a:ea typeface="Corben"/>
                <a:cs typeface="Corben"/>
                <a:sym typeface="Corben"/>
              </a:defRPr>
            </a:lvl2pPr>
            <a:lvl3pPr indent="0" lvl="2" marL="0" marR="0" rtl="0" algn="l">
              <a:lnSpc>
                <a:spcPct val="100000"/>
              </a:lnSpc>
              <a:spcBef>
                <a:spcPts val="0"/>
              </a:spcBef>
              <a:spcAft>
                <a:spcPts val="0"/>
              </a:spcAft>
              <a:buClr>
                <a:srgbClr val="241C15"/>
              </a:buClr>
              <a:buSzPts val="500"/>
              <a:buFont typeface="Arial"/>
              <a:buNone/>
              <a:defRPr i="0" sz="500" u="none" cap="none" strike="noStrike">
                <a:solidFill>
                  <a:srgbClr val="241C15"/>
                </a:solidFill>
                <a:latin typeface="Corben"/>
                <a:ea typeface="Corben"/>
                <a:cs typeface="Corben"/>
                <a:sym typeface="Corben"/>
              </a:defRPr>
            </a:lvl3pPr>
            <a:lvl4pPr indent="0" lvl="3" marL="0" marR="0" rtl="0" algn="l">
              <a:lnSpc>
                <a:spcPct val="100000"/>
              </a:lnSpc>
              <a:spcBef>
                <a:spcPts val="0"/>
              </a:spcBef>
              <a:spcAft>
                <a:spcPts val="0"/>
              </a:spcAft>
              <a:buClr>
                <a:srgbClr val="241C15"/>
              </a:buClr>
              <a:buSzPts val="500"/>
              <a:buFont typeface="Arial"/>
              <a:buNone/>
              <a:defRPr i="0" sz="500" u="none" cap="none" strike="noStrike">
                <a:solidFill>
                  <a:srgbClr val="241C15"/>
                </a:solidFill>
                <a:latin typeface="Corben"/>
                <a:ea typeface="Corben"/>
                <a:cs typeface="Corben"/>
                <a:sym typeface="Corben"/>
              </a:defRPr>
            </a:lvl4pPr>
            <a:lvl5pPr indent="0" lvl="4" marL="0" marR="0" rtl="0" algn="l">
              <a:lnSpc>
                <a:spcPct val="100000"/>
              </a:lnSpc>
              <a:spcBef>
                <a:spcPts val="0"/>
              </a:spcBef>
              <a:spcAft>
                <a:spcPts val="0"/>
              </a:spcAft>
              <a:buClr>
                <a:srgbClr val="241C15"/>
              </a:buClr>
              <a:buSzPts val="500"/>
              <a:buFont typeface="Arial"/>
              <a:buNone/>
              <a:defRPr i="0" sz="500" u="none" cap="none" strike="noStrike">
                <a:solidFill>
                  <a:srgbClr val="241C15"/>
                </a:solidFill>
                <a:latin typeface="Corben"/>
                <a:ea typeface="Corben"/>
                <a:cs typeface="Corben"/>
                <a:sym typeface="Corben"/>
              </a:defRPr>
            </a:lvl5pPr>
            <a:lvl6pPr indent="0" lvl="5" marL="0" marR="0" rtl="0" algn="l">
              <a:lnSpc>
                <a:spcPct val="100000"/>
              </a:lnSpc>
              <a:spcBef>
                <a:spcPts val="0"/>
              </a:spcBef>
              <a:spcAft>
                <a:spcPts val="0"/>
              </a:spcAft>
              <a:buClr>
                <a:srgbClr val="241C15"/>
              </a:buClr>
              <a:buSzPts val="500"/>
              <a:buFont typeface="Arial"/>
              <a:buNone/>
              <a:defRPr i="0" sz="500" u="none" cap="none" strike="noStrike">
                <a:solidFill>
                  <a:srgbClr val="241C15"/>
                </a:solidFill>
                <a:latin typeface="Corben"/>
                <a:ea typeface="Corben"/>
                <a:cs typeface="Corben"/>
                <a:sym typeface="Corben"/>
              </a:defRPr>
            </a:lvl6pPr>
            <a:lvl7pPr indent="0" lvl="6" marL="0" marR="0" rtl="0" algn="l">
              <a:lnSpc>
                <a:spcPct val="100000"/>
              </a:lnSpc>
              <a:spcBef>
                <a:spcPts val="0"/>
              </a:spcBef>
              <a:spcAft>
                <a:spcPts val="0"/>
              </a:spcAft>
              <a:buClr>
                <a:srgbClr val="241C15"/>
              </a:buClr>
              <a:buSzPts val="500"/>
              <a:buFont typeface="Arial"/>
              <a:buNone/>
              <a:defRPr i="0" sz="500" u="none" cap="none" strike="noStrike">
                <a:solidFill>
                  <a:srgbClr val="241C15"/>
                </a:solidFill>
                <a:latin typeface="Corben"/>
                <a:ea typeface="Corben"/>
                <a:cs typeface="Corben"/>
                <a:sym typeface="Corben"/>
              </a:defRPr>
            </a:lvl7pPr>
            <a:lvl8pPr indent="0" lvl="7" marL="0" marR="0" rtl="0" algn="l">
              <a:lnSpc>
                <a:spcPct val="100000"/>
              </a:lnSpc>
              <a:spcBef>
                <a:spcPts val="0"/>
              </a:spcBef>
              <a:spcAft>
                <a:spcPts val="0"/>
              </a:spcAft>
              <a:buClr>
                <a:srgbClr val="241C15"/>
              </a:buClr>
              <a:buSzPts val="500"/>
              <a:buFont typeface="Arial"/>
              <a:buNone/>
              <a:defRPr i="0" sz="500" u="none" cap="none" strike="noStrike">
                <a:solidFill>
                  <a:srgbClr val="241C15"/>
                </a:solidFill>
                <a:latin typeface="Corben"/>
                <a:ea typeface="Corben"/>
                <a:cs typeface="Corben"/>
                <a:sym typeface="Corben"/>
              </a:defRPr>
            </a:lvl8pPr>
            <a:lvl9pPr indent="0" lvl="8" marL="0" marR="0" rtl="0" algn="l">
              <a:lnSpc>
                <a:spcPct val="100000"/>
              </a:lnSpc>
              <a:spcBef>
                <a:spcPts val="0"/>
              </a:spcBef>
              <a:spcAft>
                <a:spcPts val="0"/>
              </a:spcAft>
              <a:buClr>
                <a:srgbClr val="241C15"/>
              </a:buClr>
              <a:buSzPts val="500"/>
              <a:buFont typeface="Arial"/>
              <a:buNone/>
              <a:defRPr i="0" sz="500" u="none" cap="none" strike="noStrike">
                <a:solidFill>
                  <a:srgbClr val="241C15"/>
                </a:solidFill>
                <a:latin typeface="Corben"/>
                <a:ea typeface="Corben"/>
                <a:cs typeface="Corben"/>
                <a:sym typeface="Corben"/>
              </a:defRPr>
            </a:lvl9pPr>
          </a:lstStyle>
          <a:p>
            <a:pPr indent="0" lvl="0" marL="0" rtl="0" algn="l">
              <a:spcBef>
                <a:spcPts val="0"/>
              </a:spcBef>
              <a:spcAft>
                <a:spcPts val="0"/>
              </a:spcAft>
              <a:buNone/>
            </a:pPr>
            <a:fld id="{00000000-1234-1234-1234-123412341234}" type="slidenum">
              <a:rPr lang="en"/>
              <a:t>‹#›</a:t>
            </a:fld>
            <a:endParaRPr>
              <a:solidFill>
                <a:srgbClr val="000000"/>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_Squash">
  <p:cSld name="Highlight Page_6_1_1">
    <p:spTree>
      <p:nvGrpSpPr>
        <p:cNvPr id="26" name="Shape 26"/>
        <p:cNvGrpSpPr/>
        <p:nvPr/>
      </p:nvGrpSpPr>
      <p:grpSpPr>
        <a:xfrm>
          <a:off x="0" y="0"/>
          <a:ext cx="0" cy="0"/>
          <a:chOff x="0" y="0"/>
          <a:chExt cx="0" cy="0"/>
        </a:xfrm>
      </p:grpSpPr>
      <p:sp>
        <p:nvSpPr>
          <p:cNvPr id="27" name="Google Shape;27;p7"/>
          <p:cNvSpPr/>
          <p:nvPr/>
        </p:nvSpPr>
        <p:spPr>
          <a:xfrm>
            <a:off x="-13000" y="175"/>
            <a:ext cx="9144000" cy="5143500"/>
          </a:xfrm>
          <a:prstGeom prst="rect">
            <a:avLst/>
          </a:prstGeom>
          <a:solidFill>
            <a:srgbClr val="FBEEC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8" name="Google Shape;28;p7"/>
          <p:cNvPicPr preferRelativeResize="0"/>
          <p:nvPr/>
        </p:nvPicPr>
        <p:blipFill rotWithShape="1">
          <a:blip r:embed="rId2">
            <a:alphaModFix/>
          </a:blip>
          <a:srcRect b="22839" l="0" r="0" t="0"/>
          <a:stretch/>
        </p:blipFill>
        <p:spPr>
          <a:xfrm>
            <a:off x="920500" y="4814875"/>
            <a:ext cx="137946" cy="132000"/>
          </a:xfrm>
          <a:prstGeom prst="rect">
            <a:avLst/>
          </a:prstGeom>
          <a:noFill/>
          <a:ln>
            <a:noFill/>
          </a:ln>
        </p:spPr>
      </p:pic>
      <p:sp>
        <p:nvSpPr>
          <p:cNvPr id="29" name="Google Shape;29;p7"/>
          <p:cNvSpPr txBox="1"/>
          <p:nvPr>
            <p:ph idx="12" type="sldNum"/>
          </p:nvPr>
        </p:nvSpPr>
        <p:spPr>
          <a:xfrm>
            <a:off x="8273994" y="4857545"/>
            <a:ext cx="361200" cy="56100"/>
          </a:xfrm>
          <a:prstGeom prst="rect">
            <a:avLst/>
          </a:prstGeom>
          <a:noFill/>
          <a:ln>
            <a:noFill/>
          </a:ln>
        </p:spPr>
        <p:txBody>
          <a:bodyPr anchorCtr="0" anchor="t" bIns="0" lIns="0" spcFirstLastPara="1" rIns="0" wrap="square" tIns="0">
            <a:noAutofit/>
          </a:bodyPr>
          <a:lstStyle>
            <a:lvl1pPr indent="0" lvl="0" marL="0" marR="0" rtl="0" algn="l">
              <a:lnSpc>
                <a:spcPct val="100000"/>
              </a:lnSpc>
              <a:spcBef>
                <a:spcPts val="0"/>
              </a:spcBef>
              <a:spcAft>
                <a:spcPts val="0"/>
              </a:spcAft>
              <a:buClr>
                <a:srgbClr val="241C15"/>
              </a:buClr>
              <a:buSzPts val="500"/>
              <a:buFont typeface="Arial"/>
              <a:buNone/>
              <a:defRPr i="0" sz="500" u="none" cap="none" strike="noStrike">
                <a:solidFill>
                  <a:srgbClr val="241C15"/>
                </a:solidFill>
                <a:latin typeface="Corben"/>
                <a:ea typeface="Corben"/>
                <a:cs typeface="Corben"/>
                <a:sym typeface="Corben"/>
              </a:defRPr>
            </a:lvl1pPr>
            <a:lvl2pPr indent="0" lvl="1" marL="0" marR="0" rtl="0" algn="l">
              <a:lnSpc>
                <a:spcPct val="100000"/>
              </a:lnSpc>
              <a:spcBef>
                <a:spcPts val="0"/>
              </a:spcBef>
              <a:spcAft>
                <a:spcPts val="0"/>
              </a:spcAft>
              <a:buClr>
                <a:srgbClr val="241C15"/>
              </a:buClr>
              <a:buSzPts val="500"/>
              <a:buFont typeface="Arial"/>
              <a:buNone/>
              <a:defRPr i="0" sz="500" u="none" cap="none" strike="noStrike">
                <a:solidFill>
                  <a:srgbClr val="241C15"/>
                </a:solidFill>
                <a:latin typeface="Corben"/>
                <a:ea typeface="Corben"/>
                <a:cs typeface="Corben"/>
                <a:sym typeface="Corben"/>
              </a:defRPr>
            </a:lvl2pPr>
            <a:lvl3pPr indent="0" lvl="2" marL="0" marR="0" rtl="0" algn="l">
              <a:lnSpc>
                <a:spcPct val="100000"/>
              </a:lnSpc>
              <a:spcBef>
                <a:spcPts val="0"/>
              </a:spcBef>
              <a:spcAft>
                <a:spcPts val="0"/>
              </a:spcAft>
              <a:buClr>
                <a:srgbClr val="241C15"/>
              </a:buClr>
              <a:buSzPts val="500"/>
              <a:buFont typeface="Arial"/>
              <a:buNone/>
              <a:defRPr i="0" sz="500" u="none" cap="none" strike="noStrike">
                <a:solidFill>
                  <a:srgbClr val="241C15"/>
                </a:solidFill>
                <a:latin typeface="Corben"/>
                <a:ea typeface="Corben"/>
                <a:cs typeface="Corben"/>
                <a:sym typeface="Corben"/>
              </a:defRPr>
            </a:lvl3pPr>
            <a:lvl4pPr indent="0" lvl="3" marL="0" marR="0" rtl="0" algn="l">
              <a:lnSpc>
                <a:spcPct val="100000"/>
              </a:lnSpc>
              <a:spcBef>
                <a:spcPts val="0"/>
              </a:spcBef>
              <a:spcAft>
                <a:spcPts val="0"/>
              </a:spcAft>
              <a:buClr>
                <a:srgbClr val="241C15"/>
              </a:buClr>
              <a:buSzPts val="500"/>
              <a:buFont typeface="Arial"/>
              <a:buNone/>
              <a:defRPr i="0" sz="500" u="none" cap="none" strike="noStrike">
                <a:solidFill>
                  <a:srgbClr val="241C15"/>
                </a:solidFill>
                <a:latin typeface="Corben"/>
                <a:ea typeface="Corben"/>
                <a:cs typeface="Corben"/>
                <a:sym typeface="Corben"/>
              </a:defRPr>
            </a:lvl4pPr>
            <a:lvl5pPr indent="0" lvl="4" marL="0" marR="0" rtl="0" algn="l">
              <a:lnSpc>
                <a:spcPct val="100000"/>
              </a:lnSpc>
              <a:spcBef>
                <a:spcPts val="0"/>
              </a:spcBef>
              <a:spcAft>
                <a:spcPts val="0"/>
              </a:spcAft>
              <a:buClr>
                <a:srgbClr val="241C15"/>
              </a:buClr>
              <a:buSzPts val="500"/>
              <a:buFont typeface="Arial"/>
              <a:buNone/>
              <a:defRPr i="0" sz="500" u="none" cap="none" strike="noStrike">
                <a:solidFill>
                  <a:srgbClr val="241C15"/>
                </a:solidFill>
                <a:latin typeface="Corben"/>
                <a:ea typeface="Corben"/>
                <a:cs typeface="Corben"/>
                <a:sym typeface="Corben"/>
              </a:defRPr>
            </a:lvl5pPr>
            <a:lvl6pPr indent="0" lvl="5" marL="0" marR="0" rtl="0" algn="l">
              <a:lnSpc>
                <a:spcPct val="100000"/>
              </a:lnSpc>
              <a:spcBef>
                <a:spcPts val="0"/>
              </a:spcBef>
              <a:spcAft>
                <a:spcPts val="0"/>
              </a:spcAft>
              <a:buClr>
                <a:srgbClr val="241C15"/>
              </a:buClr>
              <a:buSzPts val="500"/>
              <a:buFont typeface="Arial"/>
              <a:buNone/>
              <a:defRPr i="0" sz="500" u="none" cap="none" strike="noStrike">
                <a:solidFill>
                  <a:srgbClr val="241C15"/>
                </a:solidFill>
                <a:latin typeface="Corben"/>
                <a:ea typeface="Corben"/>
                <a:cs typeface="Corben"/>
                <a:sym typeface="Corben"/>
              </a:defRPr>
            </a:lvl6pPr>
            <a:lvl7pPr indent="0" lvl="6" marL="0" marR="0" rtl="0" algn="l">
              <a:lnSpc>
                <a:spcPct val="100000"/>
              </a:lnSpc>
              <a:spcBef>
                <a:spcPts val="0"/>
              </a:spcBef>
              <a:spcAft>
                <a:spcPts val="0"/>
              </a:spcAft>
              <a:buClr>
                <a:srgbClr val="241C15"/>
              </a:buClr>
              <a:buSzPts val="500"/>
              <a:buFont typeface="Arial"/>
              <a:buNone/>
              <a:defRPr i="0" sz="500" u="none" cap="none" strike="noStrike">
                <a:solidFill>
                  <a:srgbClr val="241C15"/>
                </a:solidFill>
                <a:latin typeface="Corben"/>
                <a:ea typeface="Corben"/>
                <a:cs typeface="Corben"/>
                <a:sym typeface="Corben"/>
              </a:defRPr>
            </a:lvl7pPr>
            <a:lvl8pPr indent="0" lvl="7" marL="0" marR="0" rtl="0" algn="l">
              <a:lnSpc>
                <a:spcPct val="100000"/>
              </a:lnSpc>
              <a:spcBef>
                <a:spcPts val="0"/>
              </a:spcBef>
              <a:spcAft>
                <a:spcPts val="0"/>
              </a:spcAft>
              <a:buClr>
                <a:srgbClr val="241C15"/>
              </a:buClr>
              <a:buSzPts val="500"/>
              <a:buFont typeface="Arial"/>
              <a:buNone/>
              <a:defRPr i="0" sz="500" u="none" cap="none" strike="noStrike">
                <a:solidFill>
                  <a:srgbClr val="241C15"/>
                </a:solidFill>
                <a:latin typeface="Corben"/>
                <a:ea typeface="Corben"/>
                <a:cs typeface="Corben"/>
                <a:sym typeface="Corben"/>
              </a:defRPr>
            </a:lvl8pPr>
            <a:lvl9pPr indent="0" lvl="8" marL="0" marR="0" rtl="0" algn="l">
              <a:lnSpc>
                <a:spcPct val="100000"/>
              </a:lnSpc>
              <a:spcBef>
                <a:spcPts val="0"/>
              </a:spcBef>
              <a:spcAft>
                <a:spcPts val="0"/>
              </a:spcAft>
              <a:buClr>
                <a:srgbClr val="241C15"/>
              </a:buClr>
              <a:buSzPts val="500"/>
              <a:buFont typeface="Arial"/>
              <a:buNone/>
              <a:defRPr i="0" sz="500" u="none" cap="none" strike="noStrike">
                <a:solidFill>
                  <a:srgbClr val="241C15"/>
                </a:solidFill>
                <a:latin typeface="Corben"/>
                <a:ea typeface="Corben"/>
                <a:cs typeface="Corben"/>
                <a:sym typeface="Corben"/>
              </a:defRPr>
            </a:lvl9pPr>
          </a:lstStyle>
          <a:p>
            <a:pPr indent="0" lvl="0" marL="0" rtl="0" algn="l">
              <a:spcBef>
                <a:spcPts val="0"/>
              </a:spcBef>
              <a:spcAft>
                <a:spcPts val="0"/>
              </a:spcAft>
              <a:buNone/>
            </a:pPr>
            <a:fld id="{00000000-1234-1234-1234-123412341234}" type="slidenum">
              <a:rPr lang="en"/>
              <a:t>‹#›</a:t>
            </a:fld>
            <a:endParaRPr>
              <a:solidFill>
                <a:srgbClr val="000000"/>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_Radish">
  <p:cSld name="Highlight Page_6_1_1_1">
    <p:spTree>
      <p:nvGrpSpPr>
        <p:cNvPr id="30" name="Shape 30"/>
        <p:cNvGrpSpPr/>
        <p:nvPr/>
      </p:nvGrpSpPr>
      <p:grpSpPr>
        <a:xfrm>
          <a:off x="0" y="0"/>
          <a:ext cx="0" cy="0"/>
          <a:chOff x="0" y="0"/>
          <a:chExt cx="0" cy="0"/>
        </a:xfrm>
      </p:grpSpPr>
      <p:sp>
        <p:nvSpPr>
          <p:cNvPr id="31" name="Google Shape;31;p8"/>
          <p:cNvSpPr/>
          <p:nvPr/>
        </p:nvSpPr>
        <p:spPr>
          <a:xfrm>
            <a:off x="-13000" y="175"/>
            <a:ext cx="9144000" cy="5143500"/>
          </a:xfrm>
          <a:prstGeom prst="rect">
            <a:avLst/>
          </a:prstGeom>
          <a:solidFill>
            <a:srgbClr val="F9E0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2" name="Google Shape;32;p8"/>
          <p:cNvPicPr preferRelativeResize="0"/>
          <p:nvPr/>
        </p:nvPicPr>
        <p:blipFill rotWithShape="1">
          <a:blip r:embed="rId2">
            <a:alphaModFix/>
          </a:blip>
          <a:srcRect b="22839" l="0" r="0" t="0"/>
          <a:stretch/>
        </p:blipFill>
        <p:spPr>
          <a:xfrm>
            <a:off x="920500" y="4814875"/>
            <a:ext cx="137946" cy="132000"/>
          </a:xfrm>
          <a:prstGeom prst="rect">
            <a:avLst/>
          </a:prstGeom>
          <a:noFill/>
          <a:ln>
            <a:noFill/>
          </a:ln>
        </p:spPr>
      </p:pic>
      <p:sp>
        <p:nvSpPr>
          <p:cNvPr id="33" name="Google Shape;33;p8"/>
          <p:cNvSpPr txBox="1"/>
          <p:nvPr>
            <p:ph idx="12" type="sldNum"/>
          </p:nvPr>
        </p:nvSpPr>
        <p:spPr>
          <a:xfrm>
            <a:off x="8273994" y="4857545"/>
            <a:ext cx="361200" cy="56100"/>
          </a:xfrm>
          <a:prstGeom prst="rect">
            <a:avLst/>
          </a:prstGeom>
          <a:noFill/>
          <a:ln>
            <a:noFill/>
          </a:ln>
        </p:spPr>
        <p:txBody>
          <a:bodyPr anchorCtr="0" anchor="t" bIns="0" lIns="0" spcFirstLastPara="1" rIns="0" wrap="square" tIns="0">
            <a:noAutofit/>
          </a:bodyPr>
          <a:lstStyle>
            <a:lvl1pPr indent="0" lvl="0" marL="0" marR="0" rtl="0" algn="l">
              <a:lnSpc>
                <a:spcPct val="100000"/>
              </a:lnSpc>
              <a:spcBef>
                <a:spcPts val="0"/>
              </a:spcBef>
              <a:spcAft>
                <a:spcPts val="0"/>
              </a:spcAft>
              <a:buClr>
                <a:srgbClr val="241C15"/>
              </a:buClr>
              <a:buSzPts val="500"/>
              <a:buFont typeface="Arial"/>
              <a:buNone/>
              <a:defRPr i="0" sz="500" u="none" cap="none" strike="noStrike">
                <a:solidFill>
                  <a:srgbClr val="241C15"/>
                </a:solidFill>
                <a:latin typeface="Corben"/>
                <a:ea typeface="Corben"/>
                <a:cs typeface="Corben"/>
                <a:sym typeface="Corben"/>
              </a:defRPr>
            </a:lvl1pPr>
            <a:lvl2pPr indent="0" lvl="1" marL="0" marR="0" rtl="0" algn="l">
              <a:lnSpc>
                <a:spcPct val="100000"/>
              </a:lnSpc>
              <a:spcBef>
                <a:spcPts val="0"/>
              </a:spcBef>
              <a:spcAft>
                <a:spcPts val="0"/>
              </a:spcAft>
              <a:buClr>
                <a:srgbClr val="241C15"/>
              </a:buClr>
              <a:buSzPts val="500"/>
              <a:buFont typeface="Arial"/>
              <a:buNone/>
              <a:defRPr i="0" sz="500" u="none" cap="none" strike="noStrike">
                <a:solidFill>
                  <a:srgbClr val="241C15"/>
                </a:solidFill>
                <a:latin typeface="Corben"/>
                <a:ea typeface="Corben"/>
                <a:cs typeface="Corben"/>
                <a:sym typeface="Corben"/>
              </a:defRPr>
            </a:lvl2pPr>
            <a:lvl3pPr indent="0" lvl="2" marL="0" marR="0" rtl="0" algn="l">
              <a:lnSpc>
                <a:spcPct val="100000"/>
              </a:lnSpc>
              <a:spcBef>
                <a:spcPts val="0"/>
              </a:spcBef>
              <a:spcAft>
                <a:spcPts val="0"/>
              </a:spcAft>
              <a:buClr>
                <a:srgbClr val="241C15"/>
              </a:buClr>
              <a:buSzPts val="500"/>
              <a:buFont typeface="Arial"/>
              <a:buNone/>
              <a:defRPr i="0" sz="500" u="none" cap="none" strike="noStrike">
                <a:solidFill>
                  <a:srgbClr val="241C15"/>
                </a:solidFill>
                <a:latin typeface="Corben"/>
                <a:ea typeface="Corben"/>
                <a:cs typeface="Corben"/>
                <a:sym typeface="Corben"/>
              </a:defRPr>
            </a:lvl3pPr>
            <a:lvl4pPr indent="0" lvl="3" marL="0" marR="0" rtl="0" algn="l">
              <a:lnSpc>
                <a:spcPct val="100000"/>
              </a:lnSpc>
              <a:spcBef>
                <a:spcPts val="0"/>
              </a:spcBef>
              <a:spcAft>
                <a:spcPts val="0"/>
              </a:spcAft>
              <a:buClr>
                <a:srgbClr val="241C15"/>
              </a:buClr>
              <a:buSzPts val="500"/>
              <a:buFont typeface="Arial"/>
              <a:buNone/>
              <a:defRPr i="0" sz="500" u="none" cap="none" strike="noStrike">
                <a:solidFill>
                  <a:srgbClr val="241C15"/>
                </a:solidFill>
                <a:latin typeface="Corben"/>
                <a:ea typeface="Corben"/>
                <a:cs typeface="Corben"/>
                <a:sym typeface="Corben"/>
              </a:defRPr>
            </a:lvl4pPr>
            <a:lvl5pPr indent="0" lvl="4" marL="0" marR="0" rtl="0" algn="l">
              <a:lnSpc>
                <a:spcPct val="100000"/>
              </a:lnSpc>
              <a:spcBef>
                <a:spcPts val="0"/>
              </a:spcBef>
              <a:spcAft>
                <a:spcPts val="0"/>
              </a:spcAft>
              <a:buClr>
                <a:srgbClr val="241C15"/>
              </a:buClr>
              <a:buSzPts val="500"/>
              <a:buFont typeface="Arial"/>
              <a:buNone/>
              <a:defRPr i="0" sz="500" u="none" cap="none" strike="noStrike">
                <a:solidFill>
                  <a:srgbClr val="241C15"/>
                </a:solidFill>
                <a:latin typeface="Corben"/>
                <a:ea typeface="Corben"/>
                <a:cs typeface="Corben"/>
                <a:sym typeface="Corben"/>
              </a:defRPr>
            </a:lvl5pPr>
            <a:lvl6pPr indent="0" lvl="5" marL="0" marR="0" rtl="0" algn="l">
              <a:lnSpc>
                <a:spcPct val="100000"/>
              </a:lnSpc>
              <a:spcBef>
                <a:spcPts val="0"/>
              </a:spcBef>
              <a:spcAft>
                <a:spcPts val="0"/>
              </a:spcAft>
              <a:buClr>
                <a:srgbClr val="241C15"/>
              </a:buClr>
              <a:buSzPts val="500"/>
              <a:buFont typeface="Arial"/>
              <a:buNone/>
              <a:defRPr i="0" sz="500" u="none" cap="none" strike="noStrike">
                <a:solidFill>
                  <a:srgbClr val="241C15"/>
                </a:solidFill>
                <a:latin typeface="Corben"/>
                <a:ea typeface="Corben"/>
                <a:cs typeface="Corben"/>
                <a:sym typeface="Corben"/>
              </a:defRPr>
            </a:lvl6pPr>
            <a:lvl7pPr indent="0" lvl="6" marL="0" marR="0" rtl="0" algn="l">
              <a:lnSpc>
                <a:spcPct val="100000"/>
              </a:lnSpc>
              <a:spcBef>
                <a:spcPts val="0"/>
              </a:spcBef>
              <a:spcAft>
                <a:spcPts val="0"/>
              </a:spcAft>
              <a:buClr>
                <a:srgbClr val="241C15"/>
              </a:buClr>
              <a:buSzPts val="500"/>
              <a:buFont typeface="Arial"/>
              <a:buNone/>
              <a:defRPr i="0" sz="500" u="none" cap="none" strike="noStrike">
                <a:solidFill>
                  <a:srgbClr val="241C15"/>
                </a:solidFill>
                <a:latin typeface="Corben"/>
                <a:ea typeface="Corben"/>
                <a:cs typeface="Corben"/>
                <a:sym typeface="Corben"/>
              </a:defRPr>
            </a:lvl7pPr>
            <a:lvl8pPr indent="0" lvl="7" marL="0" marR="0" rtl="0" algn="l">
              <a:lnSpc>
                <a:spcPct val="100000"/>
              </a:lnSpc>
              <a:spcBef>
                <a:spcPts val="0"/>
              </a:spcBef>
              <a:spcAft>
                <a:spcPts val="0"/>
              </a:spcAft>
              <a:buClr>
                <a:srgbClr val="241C15"/>
              </a:buClr>
              <a:buSzPts val="500"/>
              <a:buFont typeface="Arial"/>
              <a:buNone/>
              <a:defRPr i="0" sz="500" u="none" cap="none" strike="noStrike">
                <a:solidFill>
                  <a:srgbClr val="241C15"/>
                </a:solidFill>
                <a:latin typeface="Corben"/>
                <a:ea typeface="Corben"/>
                <a:cs typeface="Corben"/>
                <a:sym typeface="Corben"/>
              </a:defRPr>
            </a:lvl8pPr>
            <a:lvl9pPr indent="0" lvl="8" marL="0" marR="0" rtl="0" algn="l">
              <a:lnSpc>
                <a:spcPct val="100000"/>
              </a:lnSpc>
              <a:spcBef>
                <a:spcPts val="0"/>
              </a:spcBef>
              <a:spcAft>
                <a:spcPts val="0"/>
              </a:spcAft>
              <a:buClr>
                <a:srgbClr val="241C15"/>
              </a:buClr>
              <a:buSzPts val="500"/>
              <a:buFont typeface="Arial"/>
              <a:buNone/>
              <a:defRPr i="0" sz="500" u="none" cap="none" strike="noStrike">
                <a:solidFill>
                  <a:srgbClr val="241C15"/>
                </a:solidFill>
                <a:latin typeface="Corben"/>
                <a:ea typeface="Corben"/>
                <a:cs typeface="Corben"/>
                <a:sym typeface="Corben"/>
              </a:defRPr>
            </a:lvl9pPr>
          </a:lstStyle>
          <a:p>
            <a:pPr indent="0" lvl="0" marL="0" rtl="0" algn="l">
              <a:spcBef>
                <a:spcPts val="0"/>
              </a:spcBef>
              <a:spcAft>
                <a:spcPts val="0"/>
              </a:spcAft>
              <a:buNone/>
            </a:pPr>
            <a:fld id="{00000000-1234-1234-1234-123412341234}" type="slidenum">
              <a:rPr lang="en"/>
              <a:t>‹#›</a:t>
            </a:fld>
            <a:endParaRPr>
              <a:solidFill>
                <a:srgbClr val="000000"/>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Highlight Page_5">
    <p:spTree>
      <p:nvGrpSpPr>
        <p:cNvPr id="34" name="Shape 34"/>
        <p:cNvGrpSpPr/>
        <p:nvPr/>
      </p:nvGrpSpPr>
      <p:grpSpPr>
        <a:xfrm>
          <a:off x="0" y="0"/>
          <a:ext cx="0" cy="0"/>
          <a:chOff x="0" y="0"/>
          <a:chExt cx="0" cy="0"/>
        </a:xfrm>
      </p:grpSpPr>
      <p:sp>
        <p:nvSpPr>
          <p:cNvPr id="35" name="Google Shape;35;p9"/>
          <p:cNvSpPr/>
          <p:nvPr/>
        </p:nvSpPr>
        <p:spPr>
          <a:xfrm>
            <a:off x="-13000" y="175"/>
            <a:ext cx="91440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9"/>
          <p:cNvSpPr txBox="1"/>
          <p:nvPr>
            <p:ph idx="1" type="subTitle"/>
          </p:nvPr>
        </p:nvSpPr>
        <p:spPr>
          <a:xfrm>
            <a:off x="815542" y="3083428"/>
            <a:ext cx="3547200" cy="1103700"/>
          </a:xfrm>
          <a:prstGeom prst="rect">
            <a:avLst/>
          </a:prstGeom>
        </p:spPr>
        <p:txBody>
          <a:bodyPr anchorCtr="0" anchor="t" bIns="94900" lIns="94900" spcFirstLastPara="1" rIns="94900" wrap="square" tIns="94900"/>
          <a:lstStyle>
            <a:lvl1pPr lvl="0">
              <a:spcBef>
                <a:spcPts val="0"/>
              </a:spcBef>
              <a:spcAft>
                <a:spcPts val="0"/>
              </a:spcAft>
              <a:buNone/>
              <a:defRPr sz="1000">
                <a:solidFill>
                  <a:srgbClr val="D9D9DD"/>
                </a:solidFill>
                <a:latin typeface="Helvetica Neue"/>
                <a:ea typeface="Helvetica Neue"/>
                <a:cs typeface="Helvetica Neue"/>
                <a:sym typeface="Helvetica Neue"/>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p:txBody>
      </p:sp>
      <p:sp>
        <p:nvSpPr>
          <p:cNvPr id="37" name="Google Shape;37;p9"/>
          <p:cNvSpPr txBox="1"/>
          <p:nvPr>
            <p:ph type="title"/>
          </p:nvPr>
        </p:nvSpPr>
        <p:spPr>
          <a:xfrm>
            <a:off x="843700" y="767500"/>
            <a:ext cx="5214900" cy="723300"/>
          </a:xfrm>
          <a:prstGeom prst="rect">
            <a:avLst/>
          </a:prstGeom>
        </p:spPr>
        <p:txBody>
          <a:bodyPr anchorCtr="0" anchor="t" bIns="94900" lIns="94900" spcFirstLastPara="1" rIns="94900" wrap="square" tIns="94900"/>
          <a:lstStyle>
            <a:lvl1pPr lvl="0" rtl="0">
              <a:spcBef>
                <a:spcPts val="0"/>
              </a:spcBef>
              <a:spcAft>
                <a:spcPts val="0"/>
              </a:spcAft>
              <a:buNone/>
              <a:defRPr b="0" sz="4800">
                <a:solidFill>
                  <a:srgbClr val="241C15"/>
                </a:solidFill>
                <a:latin typeface="Corben"/>
                <a:ea typeface="Corben"/>
                <a:cs typeface="Corben"/>
                <a:sym typeface="Corben"/>
              </a:defRPr>
            </a:lvl1pPr>
            <a:lvl2pPr lvl="1" rtl="0">
              <a:spcBef>
                <a:spcPts val="0"/>
              </a:spcBef>
              <a:spcAft>
                <a:spcPts val="0"/>
              </a:spcAft>
              <a:buNone/>
              <a:defRPr>
                <a:solidFill>
                  <a:srgbClr val="241C15"/>
                </a:solidFill>
              </a:defRPr>
            </a:lvl2pPr>
            <a:lvl3pPr lvl="2" rtl="0">
              <a:spcBef>
                <a:spcPts val="0"/>
              </a:spcBef>
              <a:spcAft>
                <a:spcPts val="0"/>
              </a:spcAft>
              <a:buNone/>
              <a:defRPr>
                <a:solidFill>
                  <a:srgbClr val="241C15"/>
                </a:solidFill>
              </a:defRPr>
            </a:lvl3pPr>
            <a:lvl4pPr lvl="3" rtl="0">
              <a:spcBef>
                <a:spcPts val="0"/>
              </a:spcBef>
              <a:spcAft>
                <a:spcPts val="0"/>
              </a:spcAft>
              <a:buNone/>
              <a:defRPr>
                <a:solidFill>
                  <a:srgbClr val="241C15"/>
                </a:solidFill>
              </a:defRPr>
            </a:lvl4pPr>
            <a:lvl5pPr lvl="4" rtl="0">
              <a:spcBef>
                <a:spcPts val="0"/>
              </a:spcBef>
              <a:spcAft>
                <a:spcPts val="0"/>
              </a:spcAft>
              <a:buNone/>
              <a:defRPr>
                <a:solidFill>
                  <a:srgbClr val="241C15"/>
                </a:solidFill>
              </a:defRPr>
            </a:lvl5pPr>
            <a:lvl6pPr lvl="5" rtl="0">
              <a:spcBef>
                <a:spcPts val="0"/>
              </a:spcBef>
              <a:spcAft>
                <a:spcPts val="0"/>
              </a:spcAft>
              <a:buNone/>
              <a:defRPr>
                <a:solidFill>
                  <a:srgbClr val="241C15"/>
                </a:solidFill>
              </a:defRPr>
            </a:lvl6pPr>
            <a:lvl7pPr lvl="6" rtl="0">
              <a:spcBef>
                <a:spcPts val="0"/>
              </a:spcBef>
              <a:spcAft>
                <a:spcPts val="0"/>
              </a:spcAft>
              <a:buNone/>
              <a:defRPr>
                <a:solidFill>
                  <a:srgbClr val="241C15"/>
                </a:solidFill>
              </a:defRPr>
            </a:lvl7pPr>
            <a:lvl8pPr lvl="7" rtl="0">
              <a:spcBef>
                <a:spcPts val="0"/>
              </a:spcBef>
              <a:spcAft>
                <a:spcPts val="0"/>
              </a:spcAft>
              <a:buNone/>
              <a:defRPr>
                <a:solidFill>
                  <a:srgbClr val="241C15"/>
                </a:solidFill>
              </a:defRPr>
            </a:lvl8pPr>
            <a:lvl9pPr lvl="8" rtl="0">
              <a:spcBef>
                <a:spcPts val="0"/>
              </a:spcBef>
              <a:spcAft>
                <a:spcPts val="0"/>
              </a:spcAft>
              <a:buNone/>
              <a:defRPr>
                <a:solidFill>
                  <a:srgbClr val="241C15"/>
                </a:solidFill>
              </a:defRPr>
            </a:lvl9pPr>
          </a:lstStyle>
          <a:p/>
        </p:txBody>
      </p:sp>
      <p:sp>
        <p:nvSpPr>
          <p:cNvPr id="38" name="Google Shape;38;p9"/>
          <p:cNvSpPr txBox="1"/>
          <p:nvPr>
            <p:ph idx="12" type="sldNum"/>
          </p:nvPr>
        </p:nvSpPr>
        <p:spPr>
          <a:xfrm>
            <a:off x="8273994" y="4857545"/>
            <a:ext cx="361200" cy="56100"/>
          </a:xfrm>
          <a:prstGeom prst="rect">
            <a:avLst/>
          </a:prstGeom>
          <a:noFill/>
          <a:ln>
            <a:noFill/>
          </a:ln>
        </p:spPr>
        <p:txBody>
          <a:bodyPr anchorCtr="0" anchor="t" bIns="0" lIns="0" spcFirstLastPara="1" rIns="0" wrap="square" tIns="0">
            <a:noAutofit/>
          </a:bodyPr>
          <a:lstStyle>
            <a:lvl1pPr indent="0" lvl="0" marL="0" marR="0" rtl="0" algn="l">
              <a:lnSpc>
                <a:spcPct val="100000"/>
              </a:lnSpc>
              <a:spcBef>
                <a:spcPts val="0"/>
              </a:spcBef>
              <a:spcAft>
                <a:spcPts val="0"/>
              </a:spcAft>
              <a:buClr>
                <a:srgbClr val="241C15"/>
              </a:buClr>
              <a:buSzPts val="500"/>
              <a:buFont typeface="Arial"/>
              <a:buNone/>
              <a:defRPr i="0" sz="500" u="none" cap="none" strike="noStrike">
                <a:solidFill>
                  <a:srgbClr val="241C15"/>
                </a:solidFill>
                <a:latin typeface="Corben"/>
                <a:ea typeface="Corben"/>
                <a:cs typeface="Corben"/>
                <a:sym typeface="Corben"/>
              </a:defRPr>
            </a:lvl1pPr>
            <a:lvl2pPr indent="0" lvl="1" marL="0" marR="0" rtl="0" algn="l">
              <a:lnSpc>
                <a:spcPct val="100000"/>
              </a:lnSpc>
              <a:spcBef>
                <a:spcPts val="0"/>
              </a:spcBef>
              <a:spcAft>
                <a:spcPts val="0"/>
              </a:spcAft>
              <a:buClr>
                <a:srgbClr val="241C15"/>
              </a:buClr>
              <a:buSzPts val="500"/>
              <a:buFont typeface="Arial"/>
              <a:buNone/>
              <a:defRPr i="0" sz="500" u="none" cap="none" strike="noStrike">
                <a:solidFill>
                  <a:srgbClr val="241C15"/>
                </a:solidFill>
                <a:latin typeface="Corben"/>
                <a:ea typeface="Corben"/>
                <a:cs typeface="Corben"/>
                <a:sym typeface="Corben"/>
              </a:defRPr>
            </a:lvl2pPr>
            <a:lvl3pPr indent="0" lvl="2" marL="0" marR="0" rtl="0" algn="l">
              <a:lnSpc>
                <a:spcPct val="100000"/>
              </a:lnSpc>
              <a:spcBef>
                <a:spcPts val="0"/>
              </a:spcBef>
              <a:spcAft>
                <a:spcPts val="0"/>
              </a:spcAft>
              <a:buClr>
                <a:srgbClr val="241C15"/>
              </a:buClr>
              <a:buSzPts val="500"/>
              <a:buFont typeface="Arial"/>
              <a:buNone/>
              <a:defRPr i="0" sz="500" u="none" cap="none" strike="noStrike">
                <a:solidFill>
                  <a:srgbClr val="241C15"/>
                </a:solidFill>
                <a:latin typeface="Corben"/>
                <a:ea typeface="Corben"/>
                <a:cs typeface="Corben"/>
                <a:sym typeface="Corben"/>
              </a:defRPr>
            </a:lvl3pPr>
            <a:lvl4pPr indent="0" lvl="3" marL="0" marR="0" rtl="0" algn="l">
              <a:lnSpc>
                <a:spcPct val="100000"/>
              </a:lnSpc>
              <a:spcBef>
                <a:spcPts val="0"/>
              </a:spcBef>
              <a:spcAft>
                <a:spcPts val="0"/>
              </a:spcAft>
              <a:buClr>
                <a:srgbClr val="241C15"/>
              </a:buClr>
              <a:buSzPts val="500"/>
              <a:buFont typeface="Arial"/>
              <a:buNone/>
              <a:defRPr i="0" sz="500" u="none" cap="none" strike="noStrike">
                <a:solidFill>
                  <a:srgbClr val="241C15"/>
                </a:solidFill>
                <a:latin typeface="Corben"/>
                <a:ea typeface="Corben"/>
                <a:cs typeface="Corben"/>
                <a:sym typeface="Corben"/>
              </a:defRPr>
            </a:lvl4pPr>
            <a:lvl5pPr indent="0" lvl="4" marL="0" marR="0" rtl="0" algn="l">
              <a:lnSpc>
                <a:spcPct val="100000"/>
              </a:lnSpc>
              <a:spcBef>
                <a:spcPts val="0"/>
              </a:spcBef>
              <a:spcAft>
                <a:spcPts val="0"/>
              </a:spcAft>
              <a:buClr>
                <a:srgbClr val="241C15"/>
              </a:buClr>
              <a:buSzPts val="500"/>
              <a:buFont typeface="Arial"/>
              <a:buNone/>
              <a:defRPr i="0" sz="500" u="none" cap="none" strike="noStrike">
                <a:solidFill>
                  <a:srgbClr val="241C15"/>
                </a:solidFill>
                <a:latin typeface="Corben"/>
                <a:ea typeface="Corben"/>
                <a:cs typeface="Corben"/>
                <a:sym typeface="Corben"/>
              </a:defRPr>
            </a:lvl5pPr>
            <a:lvl6pPr indent="0" lvl="5" marL="0" marR="0" rtl="0" algn="l">
              <a:lnSpc>
                <a:spcPct val="100000"/>
              </a:lnSpc>
              <a:spcBef>
                <a:spcPts val="0"/>
              </a:spcBef>
              <a:spcAft>
                <a:spcPts val="0"/>
              </a:spcAft>
              <a:buClr>
                <a:srgbClr val="241C15"/>
              </a:buClr>
              <a:buSzPts val="500"/>
              <a:buFont typeface="Arial"/>
              <a:buNone/>
              <a:defRPr i="0" sz="500" u="none" cap="none" strike="noStrike">
                <a:solidFill>
                  <a:srgbClr val="241C15"/>
                </a:solidFill>
                <a:latin typeface="Corben"/>
                <a:ea typeface="Corben"/>
                <a:cs typeface="Corben"/>
                <a:sym typeface="Corben"/>
              </a:defRPr>
            </a:lvl6pPr>
            <a:lvl7pPr indent="0" lvl="6" marL="0" marR="0" rtl="0" algn="l">
              <a:lnSpc>
                <a:spcPct val="100000"/>
              </a:lnSpc>
              <a:spcBef>
                <a:spcPts val="0"/>
              </a:spcBef>
              <a:spcAft>
                <a:spcPts val="0"/>
              </a:spcAft>
              <a:buClr>
                <a:srgbClr val="241C15"/>
              </a:buClr>
              <a:buSzPts val="500"/>
              <a:buFont typeface="Arial"/>
              <a:buNone/>
              <a:defRPr i="0" sz="500" u="none" cap="none" strike="noStrike">
                <a:solidFill>
                  <a:srgbClr val="241C15"/>
                </a:solidFill>
                <a:latin typeface="Corben"/>
                <a:ea typeface="Corben"/>
                <a:cs typeface="Corben"/>
                <a:sym typeface="Corben"/>
              </a:defRPr>
            </a:lvl7pPr>
            <a:lvl8pPr indent="0" lvl="7" marL="0" marR="0" rtl="0" algn="l">
              <a:lnSpc>
                <a:spcPct val="100000"/>
              </a:lnSpc>
              <a:spcBef>
                <a:spcPts val="0"/>
              </a:spcBef>
              <a:spcAft>
                <a:spcPts val="0"/>
              </a:spcAft>
              <a:buClr>
                <a:srgbClr val="241C15"/>
              </a:buClr>
              <a:buSzPts val="500"/>
              <a:buFont typeface="Arial"/>
              <a:buNone/>
              <a:defRPr i="0" sz="500" u="none" cap="none" strike="noStrike">
                <a:solidFill>
                  <a:srgbClr val="241C15"/>
                </a:solidFill>
                <a:latin typeface="Corben"/>
                <a:ea typeface="Corben"/>
                <a:cs typeface="Corben"/>
                <a:sym typeface="Corben"/>
              </a:defRPr>
            </a:lvl8pPr>
            <a:lvl9pPr indent="0" lvl="8" marL="0" marR="0" rtl="0" algn="l">
              <a:lnSpc>
                <a:spcPct val="100000"/>
              </a:lnSpc>
              <a:spcBef>
                <a:spcPts val="0"/>
              </a:spcBef>
              <a:spcAft>
                <a:spcPts val="0"/>
              </a:spcAft>
              <a:buClr>
                <a:srgbClr val="241C15"/>
              </a:buClr>
              <a:buSzPts val="500"/>
              <a:buFont typeface="Arial"/>
              <a:buNone/>
              <a:defRPr i="0" sz="500" u="none" cap="none" strike="noStrike">
                <a:solidFill>
                  <a:srgbClr val="241C15"/>
                </a:solidFill>
                <a:latin typeface="Corben"/>
                <a:ea typeface="Corben"/>
                <a:cs typeface="Corben"/>
                <a:sym typeface="Corben"/>
              </a:defRPr>
            </a:lvl9pPr>
          </a:lstStyle>
          <a:p>
            <a:pPr indent="0" lvl="0" marL="0" rtl="0" algn="l">
              <a:spcBef>
                <a:spcPts val="0"/>
              </a:spcBef>
              <a:spcAft>
                <a:spcPts val="0"/>
              </a:spcAft>
              <a:buNone/>
            </a:pPr>
            <a:fld id="{00000000-1234-1234-1234-123412341234}" type="slidenum">
              <a:rPr lang="en"/>
              <a:t>‹#›</a:t>
            </a:fld>
            <a:endParaRPr>
              <a:solidFill>
                <a:srgbClr val="000000"/>
              </a:solidFill>
            </a:endParaRPr>
          </a:p>
        </p:txBody>
      </p:sp>
      <p:pic>
        <p:nvPicPr>
          <p:cNvPr id="39" name="Google Shape;39;p9"/>
          <p:cNvPicPr preferRelativeResize="0"/>
          <p:nvPr/>
        </p:nvPicPr>
        <p:blipFill rotWithShape="1">
          <a:blip r:embed="rId2">
            <a:alphaModFix/>
          </a:blip>
          <a:srcRect b="22839" l="0" r="0" t="0"/>
          <a:stretch/>
        </p:blipFill>
        <p:spPr>
          <a:xfrm>
            <a:off x="920500" y="4814875"/>
            <a:ext cx="137946" cy="13200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Highlight Page_4">
    <p:spTree>
      <p:nvGrpSpPr>
        <p:cNvPr id="40" name="Shape 40"/>
        <p:cNvGrpSpPr/>
        <p:nvPr/>
      </p:nvGrpSpPr>
      <p:grpSpPr>
        <a:xfrm>
          <a:off x="0" y="0"/>
          <a:ext cx="0" cy="0"/>
          <a:chOff x="0" y="0"/>
          <a:chExt cx="0" cy="0"/>
        </a:xfrm>
      </p:grpSpPr>
      <p:sp>
        <p:nvSpPr>
          <p:cNvPr id="41" name="Google Shape;41;p10"/>
          <p:cNvSpPr/>
          <p:nvPr/>
        </p:nvSpPr>
        <p:spPr>
          <a:xfrm>
            <a:off x="-13000" y="175"/>
            <a:ext cx="91440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10"/>
          <p:cNvSpPr txBox="1"/>
          <p:nvPr>
            <p:ph idx="1" type="body"/>
          </p:nvPr>
        </p:nvSpPr>
        <p:spPr>
          <a:xfrm>
            <a:off x="4931575" y="974450"/>
            <a:ext cx="3615000" cy="3217500"/>
          </a:xfrm>
          <a:prstGeom prst="rect">
            <a:avLst/>
          </a:prstGeom>
        </p:spPr>
        <p:txBody>
          <a:bodyPr anchorCtr="0" anchor="t" bIns="0" lIns="0" spcFirstLastPara="1" rIns="0" wrap="square" tIns="0"/>
          <a:lstStyle>
            <a:lvl1pPr indent="-228600" lvl="0" marL="457200">
              <a:spcBef>
                <a:spcPts val="0"/>
              </a:spcBef>
              <a:spcAft>
                <a:spcPts val="0"/>
              </a:spcAft>
              <a:buClr>
                <a:srgbClr val="241C15"/>
              </a:buClr>
              <a:buSzPts val="1200"/>
              <a:buFont typeface="Corben"/>
              <a:buNone/>
              <a:defRPr sz="1200">
                <a:solidFill>
                  <a:srgbClr val="241C15"/>
                </a:solidFill>
                <a:latin typeface="Corben"/>
                <a:ea typeface="Corben"/>
                <a:cs typeface="Corben"/>
                <a:sym typeface="Corben"/>
              </a:defRPr>
            </a:lvl1pPr>
            <a:lvl2pPr indent="-304800" lvl="1" marL="914400">
              <a:spcBef>
                <a:spcPts val="0"/>
              </a:spcBef>
              <a:spcAft>
                <a:spcPts val="0"/>
              </a:spcAft>
              <a:buClr>
                <a:srgbClr val="241C15"/>
              </a:buClr>
              <a:buSzPts val="1200"/>
              <a:buFont typeface="Corben"/>
              <a:buChar char="•"/>
              <a:defRPr sz="1200">
                <a:solidFill>
                  <a:srgbClr val="241C15"/>
                </a:solidFill>
                <a:latin typeface="Corben"/>
                <a:ea typeface="Corben"/>
                <a:cs typeface="Corben"/>
                <a:sym typeface="Corben"/>
              </a:defRPr>
            </a:lvl2pPr>
            <a:lvl3pPr indent="-304800" lvl="2" marL="1371600">
              <a:spcBef>
                <a:spcPts val="0"/>
              </a:spcBef>
              <a:spcAft>
                <a:spcPts val="0"/>
              </a:spcAft>
              <a:buClr>
                <a:srgbClr val="241C15"/>
              </a:buClr>
              <a:buSzPts val="1200"/>
              <a:buFont typeface="Corben"/>
              <a:buChar char="─"/>
              <a:defRPr sz="1200">
                <a:solidFill>
                  <a:srgbClr val="241C15"/>
                </a:solidFill>
                <a:latin typeface="Corben"/>
                <a:ea typeface="Corben"/>
                <a:cs typeface="Corben"/>
                <a:sym typeface="Corben"/>
              </a:defRPr>
            </a:lvl3pPr>
            <a:lvl4pPr indent="-304800" lvl="3" marL="1828800">
              <a:spcBef>
                <a:spcPts val="0"/>
              </a:spcBef>
              <a:spcAft>
                <a:spcPts val="0"/>
              </a:spcAft>
              <a:buClr>
                <a:srgbClr val="241C15"/>
              </a:buClr>
              <a:buSzPts val="1200"/>
              <a:buFont typeface="Corben"/>
              <a:buChar char="–"/>
              <a:defRPr sz="1200">
                <a:solidFill>
                  <a:srgbClr val="241C15"/>
                </a:solidFill>
                <a:latin typeface="Corben"/>
                <a:ea typeface="Corben"/>
                <a:cs typeface="Corben"/>
                <a:sym typeface="Corben"/>
              </a:defRPr>
            </a:lvl4pPr>
            <a:lvl5pPr indent="-304800" lvl="4" marL="2286000">
              <a:spcBef>
                <a:spcPts val="0"/>
              </a:spcBef>
              <a:spcAft>
                <a:spcPts val="0"/>
              </a:spcAft>
              <a:buClr>
                <a:srgbClr val="241C15"/>
              </a:buClr>
              <a:buSzPts val="1200"/>
              <a:buFont typeface="Corben"/>
              <a:buChar char="»"/>
              <a:defRPr sz="1200">
                <a:solidFill>
                  <a:srgbClr val="241C15"/>
                </a:solidFill>
                <a:latin typeface="Corben"/>
                <a:ea typeface="Corben"/>
                <a:cs typeface="Corben"/>
                <a:sym typeface="Corben"/>
              </a:defRPr>
            </a:lvl5pPr>
            <a:lvl6pPr indent="-304800" lvl="5" marL="2743200">
              <a:spcBef>
                <a:spcPts val="0"/>
              </a:spcBef>
              <a:spcAft>
                <a:spcPts val="0"/>
              </a:spcAft>
              <a:buClr>
                <a:srgbClr val="241C15"/>
              </a:buClr>
              <a:buSzPts val="1200"/>
              <a:buFont typeface="Corben"/>
              <a:buChar char="•"/>
              <a:defRPr sz="1200">
                <a:solidFill>
                  <a:srgbClr val="241C15"/>
                </a:solidFill>
                <a:latin typeface="Corben"/>
                <a:ea typeface="Corben"/>
                <a:cs typeface="Corben"/>
                <a:sym typeface="Corben"/>
              </a:defRPr>
            </a:lvl6pPr>
            <a:lvl7pPr indent="-304800" lvl="6" marL="3200400">
              <a:spcBef>
                <a:spcPts val="0"/>
              </a:spcBef>
              <a:spcAft>
                <a:spcPts val="0"/>
              </a:spcAft>
              <a:buClr>
                <a:srgbClr val="241C15"/>
              </a:buClr>
              <a:buSzPts val="1200"/>
              <a:buFont typeface="Corben"/>
              <a:buChar char="•"/>
              <a:defRPr sz="1200">
                <a:solidFill>
                  <a:srgbClr val="241C15"/>
                </a:solidFill>
                <a:latin typeface="Corben"/>
                <a:ea typeface="Corben"/>
                <a:cs typeface="Corben"/>
                <a:sym typeface="Corben"/>
              </a:defRPr>
            </a:lvl7pPr>
            <a:lvl8pPr indent="-304800" lvl="7" marL="3657600">
              <a:spcBef>
                <a:spcPts val="0"/>
              </a:spcBef>
              <a:spcAft>
                <a:spcPts val="0"/>
              </a:spcAft>
              <a:buClr>
                <a:srgbClr val="241C15"/>
              </a:buClr>
              <a:buSzPts val="1200"/>
              <a:buFont typeface="Corben"/>
              <a:buChar char="•"/>
              <a:defRPr sz="1200">
                <a:solidFill>
                  <a:srgbClr val="241C15"/>
                </a:solidFill>
                <a:latin typeface="Corben"/>
                <a:ea typeface="Corben"/>
                <a:cs typeface="Corben"/>
                <a:sym typeface="Corben"/>
              </a:defRPr>
            </a:lvl8pPr>
            <a:lvl9pPr indent="-304800" lvl="8" marL="4114800">
              <a:spcBef>
                <a:spcPts val="0"/>
              </a:spcBef>
              <a:spcAft>
                <a:spcPts val="0"/>
              </a:spcAft>
              <a:buClr>
                <a:srgbClr val="241C15"/>
              </a:buClr>
              <a:buSzPts val="1200"/>
              <a:buFont typeface="Corben"/>
              <a:buChar char="•"/>
              <a:defRPr sz="1200">
                <a:solidFill>
                  <a:srgbClr val="241C15"/>
                </a:solidFill>
                <a:latin typeface="Corben"/>
                <a:ea typeface="Corben"/>
                <a:cs typeface="Corben"/>
                <a:sym typeface="Corben"/>
              </a:defRPr>
            </a:lvl9pPr>
          </a:lstStyle>
          <a:p/>
        </p:txBody>
      </p:sp>
      <p:sp>
        <p:nvSpPr>
          <p:cNvPr id="43" name="Google Shape;43;p10"/>
          <p:cNvSpPr txBox="1"/>
          <p:nvPr>
            <p:ph type="title"/>
          </p:nvPr>
        </p:nvSpPr>
        <p:spPr>
          <a:xfrm>
            <a:off x="812025" y="767500"/>
            <a:ext cx="3909300" cy="2367600"/>
          </a:xfrm>
          <a:prstGeom prst="rect">
            <a:avLst/>
          </a:prstGeom>
        </p:spPr>
        <p:txBody>
          <a:bodyPr anchorCtr="0" anchor="t" bIns="94900" lIns="94900" spcFirstLastPara="1" rIns="94900" wrap="square" tIns="94900"/>
          <a:lstStyle>
            <a:lvl1pPr lvl="0">
              <a:spcBef>
                <a:spcPts val="0"/>
              </a:spcBef>
              <a:spcAft>
                <a:spcPts val="0"/>
              </a:spcAft>
              <a:buNone/>
              <a:defRPr b="0" sz="4800">
                <a:solidFill>
                  <a:srgbClr val="241C15"/>
                </a:solidFill>
                <a:latin typeface="Corben"/>
                <a:ea typeface="Corben"/>
                <a:cs typeface="Corben"/>
                <a:sym typeface="Corben"/>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p:txBody>
      </p:sp>
      <p:pic>
        <p:nvPicPr>
          <p:cNvPr descr="Google Shape;172;p34" id="44" name="Google Shape;44;p10"/>
          <p:cNvPicPr preferRelativeResize="0"/>
          <p:nvPr/>
        </p:nvPicPr>
        <p:blipFill rotWithShape="1">
          <a:blip r:embed="rId2">
            <a:alphaModFix/>
          </a:blip>
          <a:srcRect b="0" l="0" r="79916" t="0"/>
          <a:stretch/>
        </p:blipFill>
        <p:spPr>
          <a:xfrm>
            <a:off x="920496" y="4814876"/>
            <a:ext cx="146319" cy="132011"/>
          </a:xfrm>
          <a:prstGeom prst="rect">
            <a:avLst/>
          </a:prstGeom>
          <a:noFill/>
          <a:ln>
            <a:noFill/>
          </a:ln>
        </p:spPr>
      </p:pic>
      <p:sp>
        <p:nvSpPr>
          <p:cNvPr id="45" name="Google Shape;45;p10"/>
          <p:cNvSpPr txBox="1"/>
          <p:nvPr>
            <p:ph idx="12" type="sldNum"/>
          </p:nvPr>
        </p:nvSpPr>
        <p:spPr>
          <a:xfrm>
            <a:off x="8273994" y="4857545"/>
            <a:ext cx="361200" cy="56100"/>
          </a:xfrm>
          <a:prstGeom prst="rect">
            <a:avLst/>
          </a:prstGeom>
          <a:noFill/>
          <a:ln>
            <a:noFill/>
          </a:ln>
        </p:spPr>
        <p:txBody>
          <a:bodyPr anchorCtr="0" anchor="t" bIns="0" lIns="0" spcFirstLastPara="1" rIns="0" wrap="square" tIns="0">
            <a:noAutofit/>
          </a:bodyPr>
          <a:lstStyle>
            <a:lvl1pPr indent="0" lvl="0" marL="0" marR="0" rtl="0" algn="l">
              <a:lnSpc>
                <a:spcPct val="100000"/>
              </a:lnSpc>
              <a:spcBef>
                <a:spcPts val="0"/>
              </a:spcBef>
              <a:spcAft>
                <a:spcPts val="0"/>
              </a:spcAft>
              <a:buClr>
                <a:srgbClr val="241C15"/>
              </a:buClr>
              <a:buSzPts val="500"/>
              <a:buFont typeface="Arial"/>
              <a:buNone/>
              <a:defRPr i="0" sz="500" u="none" cap="none" strike="noStrike">
                <a:solidFill>
                  <a:srgbClr val="241C15"/>
                </a:solidFill>
                <a:latin typeface="Corben"/>
                <a:ea typeface="Corben"/>
                <a:cs typeface="Corben"/>
                <a:sym typeface="Corben"/>
              </a:defRPr>
            </a:lvl1pPr>
            <a:lvl2pPr indent="0" lvl="1" marL="0" marR="0" rtl="0" algn="l">
              <a:lnSpc>
                <a:spcPct val="100000"/>
              </a:lnSpc>
              <a:spcBef>
                <a:spcPts val="0"/>
              </a:spcBef>
              <a:spcAft>
                <a:spcPts val="0"/>
              </a:spcAft>
              <a:buClr>
                <a:srgbClr val="241C15"/>
              </a:buClr>
              <a:buSzPts val="500"/>
              <a:buFont typeface="Arial"/>
              <a:buNone/>
              <a:defRPr i="0" sz="500" u="none" cap="none" strike="noStrike">
                <a:solidFill>
                  <a:srgbClr val="241C15"/>
                </a:solidFill>
                <a:latin typeface="Corben"/>
                <a:ea typeface="Corben"/>
                <a:cs typeface="Corben"/>
                <a:sym typeface="Corben"/>
              </a:defRPr>
            </a:lvl2pPr>
            <a:lvl3pPr indent="0" lvl="2" marL="0" marR="0" rtl="0" algn="l">
              <a:lnSpc>
                <a:spcPct val="100000"/>
              </a:lnSpc>
              <a:spcBef>
                <a:spcPts val="0"/>
              </a:spcBef>
              <a:spcAft>
                <a:spcPts val="0"/>
              </a:spcAft>
              <a:buClr>
                <a:srgbClr val="241C15"/>
              </a:buClr>
              <a:buSzPts val="500"/>
              <a:buFont typeface="Arial"/>
              <a:buNone/>
              <a:defRPr i="0" sz="500" u="none" cap="none" strike="noStrike">
                <a:solidFill>
                  <a:srgbClr val="241C15"/>
                </a:solidFill>
                <a:latin typeface="Corben"/>
                <a:ea typeface="Corben"/>
                <a:cs typeface="Corben"/>
                <a:sym typeface="Corben"/>
              </a:defRPr>
            </a:lvl3pPr>
            <a:lvl4pPr indent="0" lvl="3" marL="0" marR="0" rtl="0" algn="l">
              <a:lnSpc>
                <a:spcPct val="100000"/>
              </a:lnSpc>
              <a:spcBef>
                <a:spcPts val="0"/>
              </a:spcBef>
              <a:spcAft>
                <a:spcPts val="0"/>
              </a:spcAft>
              <a:buClr>
                <a:srgbClr val="241C15"/>
              </a:buClr>
              <a:buSzPts val="500"/>
              <a:buFont typeface="Arial"/>
              <a:buNone/>
              <a:defRPr i="0" sz="500" u="none" cap="none" strike="noStrike">
                <a:solidFill>
                  <a:srgbClr val="241C15"/>
                </a:solidFill>
                <a:latin typeface="Corben"/>
                <a:ea typeface="Corben"/>
                <a:cs typeface="Corben"/>
                <a:sym typeface="Corben"/>
              </a:defRPr>
            </a:lvl4pPr>
            <a:lvl5pPr indent="0" lvl="4" marL="0" marR="0" rtl="0" algn="l">
              <a:lnSpc>
                <a:spcPct val="100000"/>
              </a:lnSpc>
              <a:spcBef>
                <a:spcPts val="0"/>
              </a:spcBef>
              <a:spcAft>
                <a:spcPts val="0"/>
              </a:spcAft>
              <a:buClr>
                <a:srgbClr val="241C15"/>
              </a:buClr>
              <a:buSzPts val="500"/>
              <a:buFont typeface="Arial"/>
              <a:buNone/>
              <a:defRPr i="0" sz="500" u="none" cap="none" strike="noStrike">
                <a:solidFill>
                  <a:srgbClr val="241C15"/>
                </a:solidFill>
                <a:latin typeface="Corben"/>
                <a:ea typeface="Corben"/>
                <a:cs typeface="Corben"/>
                <a:sym typeface="Corben"/>
              </a:defRPr>
            </a:lvl5pPr>
            <a:lvl6pPr indent="0" lvl="5" marL="0" marR="0" rtl="0" algn="l">
              <a:lnSpc>
                <a:spcPct val="100000"/>
              </a:lnSpc>
              <a:spcBef>
                <a:spcPts val="0"/>
              </a:spcBef>
              <a:spcAft>
                <a:spcPts val="0"/>
              </a:spcAft>
              <a:buClr>
                <a:srgbClr val="241C15"/>
              </a:buClr>
              <a:buSzPts val="500"/>
              <a:buFont typeface="Arial"/>
              <a:buNone/>
              <a:defRPr i="0" sz="500" u="none" cap="none" strike="noStrike">
                <a:solidFill>
                  <a:srgbClr val="241C15"/>
                </a:solidFill>
                <a:latin typeface="Corben"/>
                <a:ea typeface="Corben"/>
                <a:cs typeface="Corben"/>
                <a:sym typeface="Corben"/>
              </a:defRPr>
            </a:lvl6pPr>
            <a:lvl7pPr indent="0" lvl="6" marL="0" marR="0" rtl="0" algn="l">
              <a:lnSpc>
                <a:spcPct val="100000"/>
              </a:lnSpc>
              <a:spcBef>
                <a:spcPts val="0"/>
              </a:spcBef>
              <a:spcAft>
                <a:spcPts val="0"/>
              </a:spcAft>
              <a:buClr>
                <a:srgbClr val="241C15"/>
              </a:buClr>
              <a:buSzPts val="500"/>
              <a:buFont typeface="Arial"/>
              <a:buNone/>
              <a:defRPr i="0" sz="500" u="none" cap="none" strike="noStrike">
                <a:solidFill>
                  <a:srgbClr val="241C15"/>
                </a:solidFill>
                <a:latin typeface="Corben"/>
                <a:ea typeface="Corben"/>
                <a:cs typeface="Corben"/>
                <a:sym typeface="Corben"/>
              </a:defRPr>
            </a:lvl7pPr>
            <a:lvl8pPr indent="0" lvl="7" marL="0" marR="0" rtl="0" algn="l">
              <a:lnSpc>
                <a:spcPct val="100000"/>
              </a:lnSpc>
              <a:spcBef>
                <a:spcPts val="0"/>
              </a:spcBef>
              <a:spcAft>
                <a:spcPts val="0"/>
              </a:spcAft>
              <a:buClr>
                <a:srgbClr val="241C15"/>
              </a:buClr>
              <a:buSzPts val="500"/>
              <a:buFont typeface="Arial"/>
              <a:buNone/>
              <a:defRPr i="0" sz="500" u="none" cap="none" strike="noStrike">
                <a:solidFill>
                  <a:srgbClr val="241C15"/>
                </a:solidFill>
                <a:latin typeface="Corben"/>
                <a:ea typeface="Corben"/>
                <a:cs typeface="Corben"/>
                <a:sym typeface="Corben"/>
              </a:defRPr>
            </a:lvl8pPr>
            <a:lvl9pPr indent="0" lvl="8" marL="0" marR="0" rtl="0" algn="l">
              <a:lnSpc>
                <a:spcPct val="100000"/>
              </a:lnSpc>
              <a:spcBef>
                <a:spcPts val="0"/>
              </a:spcBef>
              <a:spcAft>
                <a:spcPts val="0"/>
              </a:spcAft>
              <a:buClr>
                <a:srgbClr val="241C15"/>
              </a:buClr>
              <a:buSzPts val="500"/>
              <a:buFont typeface="Arial"/>
              <a:buNone/>
              <a:defRPr i="0" sz="500" u="none" cap="none" strike="noStrike">
                <a:solidFill>
                  <a:srgbClr val="241C15"/>
                </a:solidFill>
                <a:latin typeface="Corben"/>
                <a:ea typeface="Corben"/>
                <a:cs typeface="Corben"/>
                <a:sym typeface="Corben"/>
              </a:defRPr>
            </a:lvl9pPr>
          </a:lstStyle>
          <a:p>
            <a:pPr indent="0" lvl="0" marL="0" rtl="0" algn="l">
              <a:spcBef>
                <a:spcPts val="0"/>
              </a:spcBef>
              <a:spcAft>
                <a:spcPts val="0"/>
              </a:spcAft>
              <a:buNone/>
            </a:pPr>
            <a:fld id="{00000000-1234-1234-1234-123412341234}" type="slidenum">
              <a:rPr lang="en"/>
              <a:t>‹#›</a:t>
            </a:fld>
            <a:endParaRPr>
              <a:solidFill>
                <a:srgbClr val="000000"/>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9.xml"/><Relationship Id="rId22" Type="http://schemas.openxmlformats.org/officeDocument/2006/relationships/slideLayout" Target="../slideLayouts/slideLayout21.xml"/><Relationship Id="rId21" Type="http://schemas.openxmlformats.org/officeDocument/2006/relationships/slideLayout" Target="../slideLayouts/slideLayout20.xml"/><Relationship Id="rId24" Type="http://schemas.openxmlformats.org/officeDocument/2006/relationships/slideLayout" Target="../slideLayouts/slideLayout23.xml"/><Relationship Id="rId23" Type="http://schemas.openxmlformats.org/officeDocument/2006/relationships/slideLayout" Target="../slideLayouts/slideLayout22.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26" Type="http://schemas.openxmlformats.org/officeDocument/2006/relationships/slideLayout" Target="../slideLayouts/slideLayout25.xml"/><Relationship Id="rId25" Type="http://schemas.openxmlformats.org/officeDocument/2006/relationships/slideLayout" Target="../slideLayouts/slideLayout24.xml"/><Relationship Id="rId27" Type="http://schemas.openxmlformats.org/officeDocument/2006/relationships/theme" Target="../theme/theme1.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19" Type="http://schemas.openxmlformats.org/officeDocument/2006/relationships/slideLayout" Target="../slideLayouts/slideLayout18.xml"/><Relationship Id="rId18" Type="http://schemas.openxmlformats.org/officeDocument/2006/relationships/slideLayout" Target="../slideLayouts/slideLayout17.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slideLayout" Target="../slideLayouts/slideLayout27.xml"/><Relationship Id="rId3" Type="http://schemas.openxmlformats.org/officeDocument/2006/relationships/slideLayout" Target="../slideLayouts/slideLayout28.xml"/><Relationship Id="rId4" Type="http://schemas.openxmlformats.org/officeDocument/2006/relationships/slideLayout" Target="../slideLayouts/slideLayout29.xml"/><Relationship Id="rId9" Type="http://schemas.openxmlformats.org/officeDocument/2006/relationships/slideLayout" Target="../slideLayouts/slideLayout34.xml"/><Relationship Id="rId5" Type="http://schemas.openxmlformats.org/officeDocument/2006/relationships/slideLayout" Target="../slideLayouts/slideLayout30.xml"/><Relationship Id="rId6" Type="http://schemas.openxmlformats.org/officeDocument/2006/relationships/slideLayout" Target="../slideLayouts/slideLayout31.xml"/><Relationship Id="rId7" Type="http://schemas.openxmlformats.org/officeDocument/2006/relationships/slideLayout" Target="../slideLayouts/slideLayout32.xml"/><Relationship Id="rId8" Type="http://schemas.openxmlformats.org/officeDocument/2006/relationships/slideLayout" Target="../slideLayouts/slideLayout33.xml"/><Relationship Id="rId11" Type="http://schemas.openxmlformats.org/officeDocument/2006/relationships/slideLayout" Target="../slideLayouts/slideLayout36.xml"/><Relationship Id="rId10" Type="http://schemas.openxmlformats.org/officeDocument/2006/relationships/slideLayout" Target="../slideLayouts/slideLayout35.xml"/><Relationship Id="rId13" Type="http://schemas.openxmlformats.org/officeDocument/2006/relationships/slideLayout" Target="../slideLayouts/slideLayout38.xml"/><Relationship Id="rId12" Type="http://schemas.openxmlformats.org/officeDocument/2006/relationships/slideLayout" Target="../slideLayouts/slideLayout37.xml"/><Relationship Id="rId15" Type="http://schemas.openxmlformats.org/officeDocument/2006/relationships/theme" Target="../theme/theme3.xml"/><Relationship Id="rId14"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E01B"/>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0"/>
            <a:ext cx="8229600" cy="1063200"/>
          </a:xfrm>
          <a:prstGeom prst="rect">
            <a:avLst/>
          </a:prstGeom>
          <a:noFill/>
          <a:ln>
            <a:noFill/>
          </a:ln>
        </p:spPr>
        <p:txBody>
          <a:bodyPr anchorCtr="0" anchor="b" bIns="94900" lIns="94900" spcFirstLastPara="1" rIns="94900" wrap="square" tIns="94900"/>
          <a:lstStyle>
            <a:lvl1pPr lvl="0" marR="0" rtl="0" algn="l">
              <a:lnSpc>
                <a:spcPct val="80000"/>
              </a:lnSpc>
              <a:spcBef>
                <a:spcPts val="0"/>
              </a:spcBef>
              <a:spcAft>
                <a:spcPts val="0"/>
              </a:spcAft>
              <a:buClr>
                <a:srgbClr val="251C14"/>
              </a:buClr>
              <a:buSzPts val="3100"/>
              <a:buFont typeface="Corben"/>
              <a:buNone/>
              <a:defRPr i="0" sz="3100" u="none" cap="none" strike="noStrike">
                <a:solidFill>
                  <a:srgbClr val="251C14"/>
                </a:solidFill>
                <a:latin typeface="Corben"/>
                <a:ea typeface="Corben"/>
                <a:cs typeface="Corben"/>
                <a:sym typeface="Corben"/>
              </a:defRPr>
            </a:lvl1pPr>
            <a:lvl2pPr lvl="1" marR="0" rtl="0" algn="l">
              <a:lnSpc>
                <a:spcPct val="80000"/>
              </a:lnSpc>
              <a:spcBef>
                <a:spcPts val="0"/>
              </a:spcBef>
              <a:spcAft>
                <a:spcPts val="0"/>
              </a:spcAft>
              <a:buClr>
                <a:srgbClr val="000000"/>
              </a:buClr>
              <a:buSzPts val="3100"/>
              <a:buFont typeface="Arial"/>
              <a:buNone/>
              <a:defRPr b="1" i="0" sz="3100" u="none" cap="none" strike="noStrike">
                <a:solidFill>
                  <a:srgbClr val="000000"/>
                </a:solidFill>
                <a:latin typeface="Arial"/>
                <a:ea typeface="Arial"/>
                <a:cs typeface="Arial"/>
                <a:sym typeface="Arial"/>
              </a:defRPr>
            </a:lvl2pPr>
            <a:lvl3pPr lvl="2" marR="0" rtl="0" algn="l">
              <a:lnSpc>
                <a:spcPct val="80000"/>
              </a:lnSpc>
              <a:spcBef>
                <a:spcPts val="0"/>
              </a:spcBef>
              <a:spcAft>
                <a:spcPts val="0"/>
              </a:spcAft>
              <a:buClr>
                <a:srgbClr val="000000"/>
              </a:buClr>
              <a:buSzPts val="3100"/>
              <a:buFont typeface="Arial"/>
              <a:buNone/>
              <a:defRPr b="1" i="0" sz="3100" u="none" cap="none" strike="noStrike">
                <a:solidFill>
                  <a:srgbClr val="000000"/>
                </a:solidFill>
                <a:latin typeface="Arial"/>
                <a:ea typeface="Arial"/>
                <a:cs typeface="Arial"/>
                <a:sym typeface="Arial"/>
              </a:defRPr>
            </a:lvl3pPr>
            <a:lvl4pPr lvl="3" marR="0" rtl="0" algn="l">
              <a:lnSpc>
                <a:spcPct val="80000"/>
              </a:lnSpc>
              <a:spcBef>
                <a:spcPts val="0"/>
              </a:spcBef>
              <a:spcAft>
                <a:spcPts val="0"/>
              </a:spcAft>
              <a:buClr>
                <a:srgbClr val="000000"/>
              </a:buClr>
              <a:buSzPts val="3100"/>
              <a:buFont typeface="Arial"/>
              <a:buNone/>
              <a:defRPr b="1" i="0" sz="3100" u="none" cap="none" strike="noStrike">
                <a:solidFill>
                  <a:srgbClr val="000000"/>
                </a:solidFill>
                <a:latin typeface="Arial"/>
                <a:ea typeface="Arial"/>
                <a:cs typeface="Arial"/>
                <a:sym typeface="Arial"/>
              </a:defRPr>
            </a:lvl4pPr>
            <a:lvl5pPr lvl="4" marR="0" rtl="0" algn="l">
              <a:lnSpc>
                <a:spcPct val="80000"/>
              </a:lnSpc>
              <a:spcBef>
                <a:spcPts val="0"/>
              </a:spcBef>
              <a:spcAft>
                <a:spcPts val="0"/>
              </a:spcAft>
              <a:buClr>
                <a:srgbClr val="000000"/>
              </a:buClr>
              <a:buSzPts val="3100"/>
              <a:buFont typeface="Arial"/>
              <a:buNone/>
              <a:defRPr b="1" i="0" sz="3100" u="none" cap="none" strike="noStrike">
                <a:solidFill>
                  <a:srgbClr val="000000"/>
                </a:solidFill>
                <a:latin typeface="Arial"/>
                <a:ea typeface="Arial"/>
                <a:cs typeface="Arial"/>
                <a:sym typeface="Arial"/>
              </a:defRPr>
            </a:lvl5pPr>
            <a:lvl6pPr lvl="5" marR="0" rtl="0" algn="l">
              <a:lnSpc>
                <a:spcPct val="80000"/>
              </a:lnSpc>
              <a:spcBef>
                <a:spcPts val="0"/>
              </a:spcBef>
              <a:spcAft>
                <a:spcPts val="0"/>
              </a:spcAft>
              <a:buClr>
                <a:srgbClr val="000000"/>
              </a:buClr>
              <a:buSzPts val="3100"/>
              <a:buFont typeface="Arial"/>
              <a:buNone/>
              <a:defRPr b="1" i="0" sz="3100" u="none" cap="none" strike="noStrike">
                <a:solidFill>
                  <a:srgbClr val="000000"/>
                </a:solidFill>
                <a:latin typeface="Arial"/>
                <a:ea typeface="Arial"/>
                <a:cs typeface="Arial"/>
                <a:sym typeface="Arial"/>
              </a:defRPr>
            </a:lvl6pPr>
            <a:lvl7pPr lvl="6" marR="0" rtl="0" algn="l">
              <a:lnSpc>
                <a:spcPct val="80000"/>
              </a:lnSpc>
              <a:spcBef>
                <a:spcPts val="0"/>
              </a:spcBef>
              <a:spcAft>
                <a:spcPts val="0"/>
              </a:spcAft>
              <a:buClr>
                <a:srgbClr val="000000"/>
              </a:buClr>
              <a:buSzPts val="3100"/>
              <a:buFont typeface="Arial"/>
              <a:buNone/>
              <a:defRPr b="1" i="0" sz="3100" u="none" cap="none" strike="noStrike">
                <a:solidFill>
                  <a:srgbClr val="000000"/>
                </a:solidFill>
                <a:latin typeface="Arial"/>
                <a:ea typeface="Arial"/>
                <a:cs typeface="Arial"/>
                <a:sym typeface="Arial"/>
              </a:defRPr>
            </a:lvl7pPr>
            <a:lvl8pPr lvl="7" marR="0" rtl="0" algn="l">
              <a:lnSpc>
                <a:spcPct val="80000"/>
              </a:lnSpc>
              <a:spcBef>
                <a:spcPts val="0"/>
              </a:spcBef>
              <a:spcAft>
                <a:spcPts val="0"/>
              </a:spcAft>
              <a:buClr>
                <a:srgbClr val="000000"/>
              </a:buClr>
              <a:buSzPts val="3100"/>
              <a:buFont typeface="Arial"/>
              <a:buNone/>
              <a:defRPr b="1" i="0" sz="3100" u="none" cap="none" strike="noStrike">
                <a:solidFill>
                  <a:srgbClr val="000000"/>
                </a:solidFill>
                <a:latin typeface="Arial"/>
                <a:ea typeface="Arial"/>
                <a:cs typeface="Arial"/>
                <a:sym typeface="Arial"/>
              </a:defRPr>
            </a:lvl8pPr>
            <a:lvl9pPr lvl="8" marR="0" rtl="0" algn="l">
              <a:lnSpc>
                <a:spcPct val="80000"/>
              </a:lnSpc>
              <a:spcBef>
                <a:spcPts val="0"/>
              </a:spcBef>
              <a:spcAft>
                <a:spcPts val="0"/>
              </a:spcAft>
              <a:buClr>
                <a:srgbClr val="000000"/>
              </a:buClr>
              <a:buSzPts val="3100"/>
              <a:buFont typeface="Arial"/>
              <a:buNone/>
              <a:defRPr b="1" i="0" sz="3100" u="none" cap="none" strike="noStrike">
                <a:solidFill>
                  <a:srgbClr val="000000"/>
                </a:solidFill>
                <a:latin typeface="Arial"/>
                <a:ea typeface="Arial"/>
                <a:cs typeface="Arial"/>
                <a:sym typeface="Arial"/>
              </a:defRPr>
            </a:lvl9pPr>
          </a:lstStyle>
          <a:p/>
        </p:txBody>
      </p:sp>
      <p:sp>
        <p:nvSpPr>
          <p:cNvPr id="7" name="Google Shape;7;p1"/>
          <p:cNvSpPr txBox="1"/>
          <p:nvPr>
            <p:ph idx="1" type="body"/>
          </p:nvPr>
        </p:nvSpPr>
        <p:spPr>
          <a:xfrm>
            <a:off x="457200" y="1200150"/>
            <a:ext cx="8229600" cy="2957700"/>
          </a:xfrm>
          <a:prstGeom prst="rect">
            <a:avLst/>
          </a:prstGeom>
          <a:noFill/>
          <a:ln>
            <a:noFill/>
          </a:ln>
        </p:spPr>
        <p:txBody>
          <a:bodyPr anchorCtr="0" anchor="t" bIns="94900" lIns="94900" spcFirstLastPara="1" rIns="94900" wrap="square" tIns="94900"/>
          <a:lstStyle>
            <a:lvl1pPr indent="-228600" lvl="0" marL="457200" marR="0" rtl="0" algn="l">
              <a:lnSpc>
                <a:spcPct val="100000"/>
              </a:lnSpc>
              <a:spcBef>
                <a:spcPts val="0"/>
              </a:spcBef>
              <a:spcAft>
                <a:spcPts val="0"/>
              </a:spcAft>
              <a:buClr>
                <a:srgbClr val="251C14"/>
              </a:buClr>
              <a:buSzPts val="1700"/>
              <a:buFont typeface="Corben"/>
              <a:buNone/>
              <a:defRPr i="0" sz="1700" u="none" cap="none" strike="noStrike">
                <a:solidFill>
                  <a:srgbClr val="251C14"/>
                </a:solidFill>
                <a:latin typeface="Corben"/>
                <a:ea typeface="Corben"/>
                <a:cs typeface="Corben"/>
                <a:sym typeface="Corben"/>
              </a:defRPr>
            </a:lvl1pPr>
            <a:lvl2pPr indent="-336550" lvl="1" marL="914400" marR="0" rtl="0" algn="l">
              <a:lnSpc>
                <a:spcPct val="100000"/>
              </a:lnSpc>
              <a:spcBef>
                <a:spcPts val="0"/>
              </a:spcBef>
              <a:spcAft>
                <a:spcPts val="0"/>
              </a:spcAft>
              <a:buClr>
                <a:srgbClr val="251C14"/>
              </a:buClr>
              <a:buSzPts val="1700"/>
              <a:buFont typeface="Corben"/>
              <a:buChar char="•"/>
              <a:defRPr i="0" sz="1700" u="none" cap="none" strike="noStrike">
                <a:solidFill>
                  <a:srgbClr val="251C14"/>
                </a:solidFill>
                <a:latin typeface="Corben"/>
                <a:ea typeface="Corben"/>
                <a:cs typeface="Corben"/>
                <a:sym typeface="Corben"/>
              </a:defRPr>
            </a:lvl2pPr>
            <a:lvl3pPr indent="-336550" lvl="2" marL="1371600" marR="0" rtl="0" algn="l">
              <a:lnSpc>
                <a:spcPct val="100000"/>
              </a:lnSpc>
              <a:spcBef>
                <a:spcPts val="0"/>
              </a:spcBef>
              <a:spcAft>
                <a:spcPts val="0"/>
              </a:spcAft>
              <a:buClr>
                <a:srgbClr val="251C14"/>
              </a:buClr>
              <a:buSzPts val="1700"/>
              <a:buFont typeface="Corben"/>
              <a:buChar char="─"/>
              <a:defRPr i="0" sz="1700" u="none" cap="none" strike="noStrike">
                <a:solidFill>
                  <a:srgbClr val="251C14"/>
                </a:solidFill>
                <a:latin typeface="Corben"/>
                <a:ea typeface="Corben"/>
                <a:cs typeface="Corben"/>
                <a:sym typeface="Corben"/>
              </a:defRPr>
            </a:lvl3pPr>
            <a:lvl4pPr indent="-336550" lvl="3" marL="1828800" marR="0" rtl="0" algn="l">
              <a:lnSpc>
                <a:spcPct val="100000"/>
              </a:lnSpc>
              <a:spcBef>
                <a:spcPts val="0"/>
              </a:spcBef>
              <a:spcAft>
                <a:spcPts val="0"/>
              </a:spcAft>
              <a:buClr>
                <a:srgbClr val="251C14"/>
              </a:buClr>
              <a:buSzPts val="1700"/>
              <a:buFont typeface="Corben"/>
              <a:buChar char="–"/>
              <a:defRPr i="0" sz="1700" u="none" cap="none" strike="noStrike">
                <a:solidFill>
                  <a:srgbClr val="251C14"/>
                </a:solidFill>
                <a:latin typeface="Corben"/>
                <a:ea typeface="Corben"/>
                <a:cs typeface="Corben"/>
                <a:sym typeface="Corben"/>
              </a:defRPr>
            </a:lvl4pPr>
            <a:lvl5pPr indent="-336550" lvl="4" marL="2286000" marR="0" rtl="0" algn="l">
              <a:lnSpc>
                <a:spcPct val="100000"/>
              </a:lnSpc>
              <a:spcBef>
                <a:spcPts val="0"/>
              </a:spcBef>
              <a:spcAft>
                <a:spcPts val="0"/>
              </a:spcAft>
              <a:buClr>
                <a:srgbClr val="251C14"/>
              </a:buClr>
              <a:buSzPts val="1700"/>
              <a:buFont typeface="Corben"/>
              <a:buChar char="»"/>
              <a:defRPr i="0" sz="1700" u="none" cap="none" strike="noStrike">
                <a:solidFill>
                  <a:srgbClr val="251C14"/>
                </a:solidFill>
                <a:latin typeface="Corben"/>
                <a:ea typeface="Corben"/>
                <a:cs typeface="Corben"/>
                <a:sym typeface="Corben"/>
              </a:defRPr>
            </a:lvl5pPr>
            <a:lvl6pPr indent="-336550" lvl="5" marL="2743200" marR="0" rtl="0" algn="l">
              <a:lnSpc>
                <a:spcPct val="100000"/>
              </a:lnSpc>
              <a:spcBef>
                <a:spcPts val="0"/>
              </a:spcBef>
              <a:spcAft>
                <a:spcPts val="0"/>
              </a:spcAft>
              <a:buClr>
                <a:srgbClr val="251C14"/>
              </a:buClr>
              <a:buSzPts val="1700"/>
              <a:buFont typeface="Corben"/>
              <a:buChar char="•"/>
              <a:defRPr i="0" sz="1700" u="none" cap="none" strike="noStrike">
                <a:solidFill>
                  <a:srgbClr val="251C14"/>
                </a:solidFill>
                <a:latin typeface="Corben"/>
                <a:ea typeface="Corben"/>
                <a:cs typeface="Corben"/>
                <a:sym typeface="Corben"/>
              </a:defRPr>
            </a:lvl6pPr>
            <a:lvl7pPr indent="-336550" lvl="6" marL="3200400" marR="0" rtl="0" algn="l">
              <a:lnSpc>
                <a:spcPct val="100000"/>
              </a:lnSpc>
              <a:spcBef>
                <a:spcPts val="0"/>
              </a:spcBef>
              <a:spcAft>
                <a:spcPts val="0"/>
              </a:spcAft>
              <a:buClr>
                <a:srgbClr val="251C14"/>
              </a:buClr>
              <a:buSzPts val="1700"/>
              <a:buFont typeface="Corben"/>
              <a:buChar char="•"/>
              <a:defRPr i="0" sz="1700" u="none" cap="none" strike="noStrike">
                <a:solidFill>
                  <a:srgbClr val="251C14"/>
                </a:solidFill>
                <a:latin typeface="Corben"/>
                <a:ea typeface="Corben"/>
                <a:cs typeface="Corben"/>
                <a:sym typeface="Corben"/>
              </a:defRPr>
            </a:lvl7pPr>
            <a:lvl8pPr indent="-336550" lvl="7" marL="3657600" marR="0" rtl="0" algn="l">
              <a:lnSpc>
                <a:spcPct val="100000"/>
              </a:lnSpc>
              <a:spcBef>
                <a:spcPts val="0"/>
              </a:spcBef>
              <a:spcAft>
                <a:spcPts val="0"/>
              </a:spcAft>
              <a:buClr>
                <a:srgbClr val="251C14"/>
              </a:buClr>
              <a:buSzPts val="1700"/>
              <a:buFont typeface="Corben"/>
              <a:buChar char="•"/>
              <a:defRPr i="0" sz="1700" u="none" cap="none" strike="noStrike">
                <a:solidFill>
                  <a:srgbClr val="251C14"/>
                </a:solidFill>
                <a:latin typeface="Corben"/>
                <a:ea typeface="Corben"/>
                <a:cs typeface="Corben"/>
                <a:sym typeface="Corben"/>
              </a:defRPr>
            </a:lvl8pPr>
            <a:lvl9pPr indent="-336550" lvl="8" marL="4114800" marR="0" rtl="0" algn="l">
              <a:lnSpc>
                <a:spcPct val="100000"/>
              </a:lnSpc>
              <a:spcBef>
                <a:spcPts val="0"/>
              </a:spcBef>
              <a:spcAft>
                <a:spcPts val="0"/>
              </a:spcAft>
              <a:buClr>
                <a:srgbClr val="251C14"/>
              </a:buClr>
              <a:buSzPts val="1700"/>
              <a:buFont typeface="Corben"/>
              <a:buChar char="•"/>
              <a:defRPr i="0" sz="1700" u="none" cap="none" strike="noStrike">
                <a:solidFill>
                  <a:srgbClr val="251C14"/>
                </a:solidFill>
                <a:latin typeface="Corben"/>
                <a:ea typeface="Corben"/>
                <a:cs typeface="Corben"/>
                <a:sym typeface="Corben"/>
              </a:defRPr>
            </a:lvl9pPr>
          </a:lstStyle>
          <a:p/>
        </p:txBody>
      </p:sp>
      <p:pic>
        <p:nvPicPr>
          <p:cNvPr id="8" name="Google Shape;8;p1"/>
          <p:cNvPicPr preferRelativeResize="0"/>
          <p:nvPr/>
        </p:nvPicPr>
        <p:blipFill>
          <a:blip r:embed="rId1">
            <a:alphaModFix/>
          </a:blip>
          <a:stretch>
            <a:fillRect/>
          </a:stretch>
        </p:blipFill>
        <p:spPr>
          <a:xfrm>
            <a:off x="3398651" y="1117025"/>
            <a:ext cx="2346701" cy="290945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 id="2147483666" r:id="rId20"/>
    <p:sldLayoutId id="2147483667" r:id="rId21"/>
    <p:sldLayoutId id="2147483668" r:id="rId22"/>
    <p:sldLayoutId id="2147483669" r:id="rId23"/>
    <p:sldLayoutId id="2147483670" r:id="rId24"/>
    <p:sldLayoutId id="2147483671" r:id="rId25"/>
    <p:sldLayoutId id="2147483672" r:id="rId26"/>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114" name="Shape 114"/>
        <p:cNvGrpSpPr/>
        <p:nvPr/>
      </p:nvGrpSpPr>
      <p:grpSpPr>
        <a:xfrm>
          <a:off x="0" y="0"/>
          <a:ext cx="0" cy="0"/>
          <a:chOff x="0" y="0"/>
          <a:chExt cx="0" cy="0"/>
        </a:xfrm>
      </p:grpSpPr>
      <p:sp>
        <p:nvSpPr>
          <p:cNvPr id="115" name="Google Shape;115;p27"/>
          <p:cNvSpPr txBox="1"/>
          <p:nvPr>
            <p:ph type="title"/>
          </p:nvPr>
        </p:nvSpPr>
        <p:spPr>
          <a:xfrm>
            <a:off x="457200" y="205978"/>
            <a:ext cx="8229600" cy="857400"/>
          </a:xfrm>
          <a:prstGeom prst="rect">
            <a:avLst/>
          </a:prstGeom>
          <a:noFill/>
          <a:ln>
            <a:noFill/>
          </a:ln>
        </p:spPr>
        <p:txBody>
          <a:bodyPr anchorCtr="0" anchor="b" bIns="91425" lIns="91425" spcFirstLastPara="1" rIns="91425" wrap="square" tIns="91425"/>
          <a:lstStyle>
            <a:lvl1pPr lvl="0" rtl="0" algn="l">
              <a:spcBef>
                <a:spcPts val="0"/>
              </a:spcBef>
              <a:spcAft>
                <a:spcPts val="0"/>
              </a:spcAft>
              <a:buClr>
                <a:srgbClr val="434343"/>
              </a:buClr>
              <a:buSzPts val="3600"/>
              <a:buFont typeface="Helvetica Neue"/>
              <a:buNone/>
              <a:defRPr b="1" i="0" sz="3600" u="none" cap="none" strike="noStrike">
                <a:solidFill>
                  <a:srgbClr val="434343"/>
                </a:solidFill>
                <a:latin typeface="Helvetica Neue"/>
                <a:ea typeface="Helvetica Neue"/>
                <a:cs typeface="Helvetica Neue"/>
                <a:sym typeface="Helvetica Neue"/>
              </a:defRPr>
            </a:lvl1pPr>
            <a:lvl2pPr lvl="1" rtl="0" algn="l">
              <a:spcBef>
                <a:spcPts val="0"/>
              </a:spcBef>
              <a:spcAft>
                <a:spcPts val="0"/>
              </a:spcAft>
              <a:buClr>
                <a:srgbClr val="434343"/>
              </a:buClr>
              <a:buSzPts val="3600"/>
              <a:buFont typeface="Arial"/>
              <a:buNone/>
              <a:defRPr b="1" i="0" sz="3600" u="none" cap="none" strike="noStrike">
                <a:solidFill>
                  <a:srgbClr val="434343"/>
                </a:solidFill>
                <a:latin typeface="Arial"/>
                <a:ea typeface="Arial"/>
                <a:cs typeface="Arial"/>
                <a:sym typeface="Arial"/>
              </a:defRPr>
            </a:lvl2pPr>
            <a:lvl3pPr lvl="2" rtl="0" algn="l">
              <a:spcBef>
                <a:spcPts val="0"/>
              </a:spcBef>
              <a:spcAft>
                <a:spcPts val="0"/>
              </a:spcAft>
              <a:buClr>
                <a:srgbClr val="434343"/>
              </a:buClr>
              <a:buSzPts val="3600"/>
              <a:buFont typeface="Arial"/>
              <a:buNone/>
              <a:defRPr b="1" i="0" sz="3600" u="none" cap="none" strike="noStrike">
                <a:solidFill>
                  <a:srgbClr val="434343"/>
                </a:solidFill>
                <a:latin typeface="Arial"/>
                <a:ea typeface="Arial"/>
                <a:cs typeface="Arial"/>
                <a:sym typeface="Arial"/>
              </a:defRPr>
            </a:lvl3pPr>
            <a:lvl4pPr lvl="3" rtl="0" algn="l">
              <a:spcBef>
                <a:spcPts val="0"/>
              </a:spcBef>
              <a:spcAft>
                <a:spcPts val="0"/>
              </a:spcAft>
              <a:buClr>
                <a:srgbClr val="434343"/>
              </a:buClr>
              <a:buSzPts val="3600"/>
              <a:buFont typeface="Arial"/>
              <a:buNone/>
              <a:defRPr b="1" i="0" sz="3600" u="none" cap="none" strike="noStrike">
                <a:solidFill>
                  <a:srgbClr val="434343"/>
                </a:solidFill>
                <a:latin typeface="Arial"/>
                <a:ea typeface="Arial"/>
                <a:cs typeface="Arial"/>
                <a:sym typeface="Arial"/>
              </a:defRPr>
            </a:lvl4pPr>
            <a:lvl5pPr lvl="4" rtl="0" algn="l">
              <a:spcBef>
                <a:spcPts val="0"/>
              </a:spcBef>
              <a:spcAft>
                <a:spcPts val="0"/>
              </a:spcAft>
              <a:buClr>
                <a:srgbClr val="434343"/>
              </a:buClr>
              <a:buSzPts val="3600"/>
              <a:buFont typeface="Arial"/>
              <a:buNone/>
              <a:defRPr b="1" i="0" sz="3600" u="none" cap="none" strike="noStrike">
                <a:solidFill>
                  <a:srgbClr val="434343"/>
                </a:solidFill>
                <a:latin typeface="Arial"/>
                <a:ea typeface="Arial"/>
                <a:cs typeface="Arial"/>
                <a:sym typeface="Arial"/>
              </a:defRPr>
            </a:lvl5pPr>
            <a:lvl6pPr lvl="5" rtl="0" algn="l">
              <a:spcBef>
                <a:spcPts val="0"/>
              </a:spcBef>
              <a:spcAft>
                <a:spcPts val="0"/>
              </a:spcAft>
              <a:buClr>
                <a:srgbClr val="434343"/>
              </a:buClr>
              <a:buSzPts val="3600"/>
              <a:buFont typeface="Arial"/>
              <a:buNone/>
              <a:defRPr b="1" i="0" sz="3600" u="none" cap="none" strike="noStrike">
                <a:solidFill>
                  <a:srgbClr val="434343"/>
                </a:solidFill>
                <a:latin typeface="Arial"/>
                <a:ea typeface="Arial"/>
                <a:cs typeface="Arial"/>
                <a:sym typeface="Arial"/>
              </a:defRPr>
            </a:lvl6pPr>
            <a:lvl7pPr lvl="6" rtl="0" algn="l">
              <a:spcBef>
                <a:spcPts val="0"/>
              </a:spcBef>
              <a:spcAft>
                <a:spcPts val="0"/>
              </a:spcAft>
              <a:buClr>
                <a:srgbClr val="434343"/>
              </a:buClr>
              <a:buSzPts val="3600"/>
              <a:buFont typeface="Arial"/>
              <a:buNone/>
              <a:defRPr b="1" i="0" sz="3600" u="none" cap="none" strike="noStrike">
                <a:solidFill>
                  <a:srgbClr val="434343"/>
                </a:solidFill>
                <a:latin typeface="Arial"/>
                <a:ea typeface="Arial"/>
                <a:cs typeface="Arial"/>
                <a:sym typeface="Arial"/>
              </a:defRPr>
            </a:lvl7pPr>
            <a:lvl8pPr lvl="7" rtl="0" algn="l">
              <a:spcBef>
                <a:spcPts val="0"/>
              </a:spcBef>
              <a:spcAft>
                <a:spcPts val="0"/>
              </a:spcAft>
              <a:buClr>
                <a:srgbClr val="434343"/>
              </a:buClr>
              <a:buSzPts val="3600"/>
              <a:buFont typeface="Arial"/>
              <a:buNone/>
              <a:defRPr b="1" i="0" sz="3600" u="none" cap="none" strike="noStrike">
                <a:solidFill>
                  <a:srgbClr val="434343"/>
                </a:solidFill>
                <a:latin typeface="Arial"/>
                <a:ea typeface="Arial"/>
                <a:cs typeface="Arial"/>
                <a:sym typeface="Arial"/>
              </a:defRPr>
            </a:lvl8pPr>
            <a:lvl9pPr lvl="8" rtl="0" algn="l">
              <a:spcBef>
                <a:spcPts val="0"/>
              </a:spcBef>
              <a:spcAft>
                <a:spcPts val="0"/>
              </a:spcAft>
              <a:buClr>
                <a:srgbClr val="434343"/>
              </a:buClr>
              <a:buSzPts val="3600"/>
              <a:buFont typeface="Arial"/>
              <a:buNone/>
              <a:defRPr b="1" i="0" sz="3600" u="none" cap="none" strike="noStrike">
                <a:solidFill>
                  <a:srgbClr val="434343"/>
                </a:solidFill>
                <a:latin typeface="Arial"/>
                <a:ea typeface="Arial"/>
                <a:cs typeface="Arial"/>
                <a:sym typeface="Arial"/>
              </a:defRPr>
            </a:lvl9pPr>
          </a:lstStyle>
          <a:p/>
        </p:txBody>
      </p:sp>
      <p:sp>
        <p:nvSpPr>
          <p:cNvPr id="116" name="Google Shape;116;p27"/>
          <p:cNvSpPr txBox="1"/>
          <p:nvPr>
            <p:ph idx="1" type="body"/>
          </p:nvPr>
        </p:nvSpPr>
        <p:spPr>
          <a:xfrm>
            <a:off x="457200" y="1200150"/>
            <a:ext cx="8229600" cy="3725700"/>
          </a:xfrm>
          <a:prstGeom prst="rect">
            <a:avLst/>
          </a:prstGeom>
          <a:noFill/>
          <a:ln>
            <a:noFill/>
          </a:ln>
        </p:spPr>
        <p:txBody>
          <a:bodyPr anchorCtr="0" anchor="t" bIns="91425" lIns="91425" spcFirstLastPara="1" rIns="91425" wrap="square" tIns="91425"/>
          <a:lstStyle>
            <a:lvl1pPr indent="-419100" lvl="0" marL="457200" rtl="0" algn="l">
              <a:lnSpc>
                <a:spcPct val="130000"/>
              </a:lnSpc>
              <a:spcBef>
                <a:spcPts val="600"/>
              </a:spcBef>
              <a:spcAft>
                <a:spcPts val="0"/>
              </a:spcAft>
              <a:buClr>
                <a:srgbClr val="434343"/>
              </a:buClr>
              <a:buSzPts val="3000"/>
              <a:buFont typeface="Helvetica Neue"/>
              <a:buChar char="●"/>
              <a:defRPr i="0" sz="3000" u="none" cap="none" strike="noStrike">
                <a:solidFill>
                  <a:srgbClr val="434343"/>
                </a:solidFill>
                <a:latin typeface="Helvetica Neue"/>
                <a:ea typeface="Helvetica Neue"/>
                <a:cs typeface="Helvetica Neue"/>
                <a:sym typeface="Helvetica Neue"/>
              </a:defRPr>
            </a:lvl1pPr>
            <a:lvl2pPr indent="-381000" lvl="1" marL="914400" rtl="0" algn="l">
              <a:lnSpc>
                <a:spcPct val="130000"/>
              </a:lnSpc>
              <a:spcBef>
                <a:spcPts val="800"/>
              </a:spcBef>
              <a:spcAft>
                <a:spcPts val="0"/>
              </a:spcAft>
              <a:buClr>
                <a:srgbClr val="434343"/>
              </a:buClr>
              <a:buSzPts val="2400"/>
              <a:buFont typeface="Helvetica Neue"/>
              <a:buChar char="○"/>
              <a:defRPr i="0" sz="2400" u="none" cap="none" strike="noStrike">
                <a:solidFill>
                  <a:srgbClr val="434343"/>
                </a:solidFill>
                <a:latin typeface="Helvetica Neue"/>
                <a:ea typeface="Helvetica Neue"/>
                <a:cs typeface="Helvetica Neue"/>
                <a:sym typeface="Helvetica Neue"/>
              </a:defRPr>
            </a:lvl2pPr>
            <a:lvl3pPr indent="-381000" lvl="2" marL="1371600" rtl="0" algn="l">
              <a:lnSpc>
                <a:spcPct val="130000"/>
              </a:lnSpc>
              <a:spcBef>
                <a:spcPts val="800"/>
              </a:spcBef>
              <a:spcAft>
                <a:spcPts val="0"/>
              </a:spcAft>
              <a:buClr>
                <a:srgbClr val="434343"/>
              </a:buClr>
              <a:buSzPts val="2400"/>
              <a:buFont typeface="Helvetica Neue"/>
              <a:buChar char="■"/>
              <a:defRPr i="0" sz="2400" u="none" cap="none" strike="noStrike">
                <a:solidFill>
                  <a:srgbClr val="434343"/>
                </a:solidFill>
                <a:latin typeface="Helvetica Neue"/>
                <a:ea typeface="Helvetica Neue"/>
                <a:cs typeface="Helvetica Neue"/>
                <a:sym typeface="Helvetica Neue"/>
              </a:defRPr>
            </a:lvl3pPr>
            <a:lvl4pPr indent="-342900" lvl="3" marL="1828800" rtl="0" algn="l">
              <a:lnSpc>
                <a:spcPct val="130000"/>
              </a:lnSpc>
              <a:spcBef>
                <a:spcPts val="800"/>
              </a:spcBef>
              <a:spcAft>
                <a:spcPts val="0"/>
              </a:spcAft>
              <a:buClr>
                <a:srgbClr val="434343"/>
              </a:buClr>
              <a:buSzPts val="1800"/>
              <a:buFont typeface="Helvetica Neue"/>
              <a:buChar char="●"/>
              <a:defRPr i="0" sz="1800" u="none" cap="none" strike="noStrike">
                <a:solidFill>
                  <a:srgbClr val="434343"/>
                </a:solidFill>
                <a:latin typeface="Helvetica Neue"/>
                <a:ea typeface="Helvetica Neue"/>
                <a:cs typeface="Helvetica Neue"/>
                <a:sym typeface="Helvetica Neue"/>
              </a:defRPr>
            </a:lvl4pPr>
            <a:lvl5pPr indent="-342900" lvl="4" marL="2286000" rtl="0" algn="l">
              <a:lnSpc>
                <a:spcPct val="130000"/>
              </a:lnSpc>
              <a:spcBef>
                <a:spcPts val="800"/>
              </a:spcBef>
              <a:spcAft>
                <a:spcPts val="0"/>
              </a:spcAft>
              <a:buClr>
                <a:srgbClr val="434343"/>
              </a:buClr>
              <a:buSzPts val="1800"/>
              <a:buFont typeface="Helvetica Neue"/>
              <a:buChar char="○"/>
              <a:defRPr i="0" sz="1800" u="none" cap="none" strike="noStrike">
                <a:solidFill>
                  <a:srgbClr val="434343"/>
                </a:solidFill>
                <a:latin typeface="Helvetica Neue"/>
                <a:ea typeface="Helvetica Neue"/>
                <a:cs typeface="Helvetica Neue"/>
                <a:sym typeface="Helvetica Neue"/>
              </a:defRPr>
            </a:lvl5pPr>
            <a:lvl6pPr indent="-342900" lvl="5" marL="2743200" rtl="0" algn="l">
              <a:lnSpc>
                <a:spcPct val="130000"/>
              </a:lnSpc>
              <a:spcBef>
                <a:spcPts val="800"/>
              </a:spcBef>
              <a:spcAft>
                <a:spcPts val="0"/>
              </a:spcAft>
              <a:buClr>
                <a:srgbClr val="434343"/>
              </a:buClr>
              <a:buSzPts val="1800"/>
              <a:buFont typeface="Helvetica Neue"/>
              <a:buChar char="■"/>
              <a:defRPr i="0" sz="1800" u="none" cap="none" strike="noStrike">
                <a:solidFill>
                  <a:srgbClr val="434343"/>
                </a:solidFill>
                <a:latin typeface="Helvetica Neue"/>
                <a:ea typeface="Helvetica Neue"/>
                <a:cs typeface="Helvetica Neue"/>
                <a:sym typeface="Helvetica Neue"/>
              </a:defRPr>
            </a:lvl6pPr>
            <a:lvl7pPr indent="-342900" lvl="6" marL="3200400" rtl="0" algn="l">
              <a:lnSpc>
                <a:spcPct val="130000"/>
              </a:lnSpc>
              <a:spcBef>
                <a:spcPts val="800"/>
              </a:spcBef>
              <a:spcAft>
                <a:spcPts val="0"/>
              </a:spcAft>
              <a:buClr>
                <a:srgbClr val="434343"/>
              </a:buClr>
              <a:buSzPts val="1800"/>
              <a:buFont typeface="Helvetica Neue"/>
              <a:buChar char="●"/>
              <a:defRPr i="0" sz="1800" u="none" cap="none" strike="noStrike">
                <a:solidFill>
                  <a:srgbClr val="434343"/>
                </a:solidFill>
                <a:latin typeface="Helvetica Neue"/>
                <a:ea typeface="Helvetica Neue"/>
                <a:cs typeface="Helvetica Neue"/>
                <a:sym typeface="Helvetica Neue"/>
              </a:defRPr>
            </a:lvl7pPr>
            <a:lvl8pPr indent="-342900" lvl="7" marL="3657600" rtl="0" algn="l">
              <a:lnSpc>
                <a:spcPct val="130000"/>
              </a:lnSpc>
              <a:spcBef>
                <a:spcPts val="800"/>
              </a:spcBef>
              <a:spcAft>
                <a:spcPts val="0"/>
              </a:spcAft>
              <a:buClr>
                <a:srgbClr val="434343"/>
              </a:buClr>
              <a:buSzPts val="1800"/>
              <a:buFont typeface="Helvetica Neue"/>
              <a:buChar char="○"/>
              <a:defRPr i="0" sz="1800" u="none" cap="none" strike="noStrike">
                <a:solidFill>
                  <a:srgbClr val="434343"/>
                </a:solidFill>
                <a:latin typeface="Helvetica Neue"/>
                <a:ea typeface="Helvetica Neue"/>
                <a:cs typeface="Helvetica Neue"/>
                <a:sym typeface="Helvetica Neue"/>
              </a:defRPr>
            </a:lvl8pPr>
            <a:lvl9pPr indent="-342900" lvl="8" marL="4114800" rtl="0" algn="l">
              <a:lnSpc>
                <a:spcPct val="130000"/>
              </a:lnSpc>
              <a:spcBef>
                <a:spcPts val="800"/>
              </a:spcBef>
              <a:spcAft>
                <a:spcPts val="800"/>
              </a:spcAft>
              <a:buClr>
                <a:srgbClr val="434343"/>
              </a:buClr>
              <a:buSzPts val="1800"/>
              <a:buFont typeface="Helvetica Neue"/>
              <a:buChar char="■"/>
              <a:defRPr i="0" sz="1800" u="none" cap="none" strike="noStrike">
                <a:solidFill>
                  <a:srgbClr val="434343"/>
                </a:solidFill>
                <a:latin typeface="Helvetica Neue"/>
                <a:ea typeface="Helvetica Neue"/>
                <a:cs typeface="Helvetica Neue"/>
                <a:sym typeface="Helvetica Neue"/>
              </a:defRPr>
            </a:lvl9pPr>
          </a:lstStyle>
          <a:p/>
        </p:txBody>
      </p:sp>
    </p:spTree>
  </p:cSld>
  <p:clrMap accent1="accent1" accent2="accent2" accent3="accent3" accent4="accent4" accent5="accent5" accent6="accent6" bg1="lt1" bg2="dk2" tx1="dk1" tx2="lt2" folHlink="folHlink" hlink="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12.xml"/><Relationship Id="rId3" Type="http://schemas.openxmlformats.org/officeDocument/2006/relationships/image" Target="../media/image1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13.xml"/><Relationship Id="rId3" Type="http://schemas.openxmlformats.org/officeDocument/2006/relationships/image" Target="../media/image1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14.xml"/><Relationship Id="rId3"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15.xml"/><Relationship Id="rId3"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16.xml"/><Relationship Id="rId3" Type="http://schemas.openxmlformats.org/officeDocument/2006/relationships/image" Target="../media/image12.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17.xml"/><Relationship Id="rId3" Type="http://schemas.openxmlformats.org/officeDocument/2006/relationships/image" Target="../media/image10.png"/><Relationship Id="rId4" Type="http://schemas.openxmlformats.org/officeDocument/2006/relationships/image" Target="../media/image12.jpg"/><Relationship Id="rId5" Type="http://schemas.openxmlformats.org/officeDocument/2006/relationships/image" Target="../media/image11.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24.xml"/><Relationship Id="rId3" Type="http://schemas.openxmlformats.org/officeDocument/2006/relationships/image" Target="../media/image1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4.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E01B"/>
        </a:solidFill>
      </p:bgPr>
    </p:bg>
    <p:spTree>
      <p:nvGrpSpPr>
        <p:cNvPr id="165" name="Shape 165"/>
        <p:cNvGrpSpPr/>
        <p:nvPr/>
      </p:nvGrpSpPr>
      <p:grpSpPr>
        <a:xfrm>
          <a:off x="0" y="0"/>
          <a:ext cx="0" cy="0"/>
          <a:chOff x="0" y="0"/>
          <a:chExt cx="0" cy="0"/>
        </a:xfrm>
      </p:grpSpPr>
      <p:sp>
        <p:nvSpPr>
          <p:cNvPr id="166" name="Google Shape;166;p42"/>
          <p:cNvSpPr txBox="1"/>
          <p:nvPr/>
        </p:nvSpPr>
        <p:spPr>
          <a:xfrm>
            <a:off x="1164900" y="2016593"/>
            <a:ext cx="6824400" cy="716100"/>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rgbClr val="241C15"/>
              </a:buClr>
              <a:buSzPts val="2400"/>
              <a:buFont typeface="Cutive"/>
              <a:buNone/>
            </a:pPr>
            <a:r>
              <a:rPr lang="en" sz="4800">
                <a:solidFill>
                  <a:srgbClr val="241C15"/>
                </a:solidFill>
                <a:latin typeface="Corben"/>
                <a:ea typeface="Corben"/>
                <a:cs typeface="Corben"/>
                <a:sym typeface="Corben"/>
              </a:rPr>
              <a:t>Better Technical Interviews</a:t>
            </a:r>
            <a:endParaRPr sz="4800">
              <a:solidFill>
                <a:srgbClr val="241C15"/>
              </a:solidFill>
              <a:latin typeface="Corben"/>
              <a:ea typeface="Corben"/>
              <a:cs typeface="Corben"/>
              <a:sym typeface="Corben"/>
            </a:endParaRPr>
          </a:p>
          <a:p>
            <a:pPr indent="0" lvl="0" marL="0" marR="0" rtl="0" algn="ctr">
              <a:lnSpc>
                <a:spcPct val="150000"/>
              </a:lnSpc>
              <a:spcBef>
                <a:spcPts val="0"/>
              </a:spcBef>
              <a:spcAft>
                <a:spcPts val="0"/>
              </a:spcAft>
              <a:buClr>
                <a:srgbClr val="241C15"/>
              </a:buClr>
              <a:buSzPts val="2400"/>
              <a:buFont typeface="Cutive"/>
              <a:buNone/>
            </a:pPr>
            <a:r>
              <a:t/>
            </a:r>
            <a:endParaRPr>
              <a:solidFill>
                <a:srgbClr val="241C15"/>
              </a:solidFill>
              <a:latin typeface="Poppins"/>
              <a:ea typeface="Poppins"/>
              <a:cs typeface="Poppins"/>
              <a:sym typeface="Poppins"/>
            </a:endParaRPr>
          </a:p>
          <a:p>
            <a:pPr indent="0" lvl="0" marL="0" marR="0" rtl="0" algn="ctr">
              <a:lnSpc>
                <a:spcPct val="115000"/>
              </a:lnSpc>
              <a:spcBef>
                <a:spcPts val="0"/>
              </a:spcBef>
              <a:spcAft>
                <a:spcPts val="0"/>
              </a:spcAft>
              <a:buClr>
                <a:srgbClr val="241C15"/>
              </a:buClr>
              <a:buSzPts val="2400"/>
              <a:buFont typeface="Cutive"/>
              <a:buNone/>
            </a:pPr>
            <a:r>
              <a:rPr b="1" lang="en" sz="1000">
                <a:solidFill>
                  <a:schemeClr val="dk1"/>
                </a:solidFill>
                <a:latin typeface="Helvetica Neue"/>
                <a:ea typeface="Helvetica Neue"/>
                <a:cs typeface="Helvetica Neue"/>
                <a:sym typeface="Helvetica Neue"/>
              </a:rPr>
              <a:t>October 3, 2018</a:t>
            </a:r>
            <a:endParaRPr sz="1000">
              <a:solidFill>
                <a:srgbClr val="241C15"/>
              </a:solidFill>
              <a:latin typeface="Poppins"/>
              <a:ea typeface="Poppins"/>
              <a:cs typeface="Poppins"/>
              <a:sym typeface="Poppins"/>
            </a:endParaRPr>
          </a:p>
          <a:p>
            <a:pPr indent="0" lvl="0" marL="0" marR="0" rtl="0" algn="ctr">
              <a:lnSpc>
                <a:spcPct val="115000"/>
              </a:lnSpc>
              <a:spcBef>
                <a:spcPts val="0"/>
              </a:spcBef>
              <a:spcAft>
                <a:spcPts val="0"/>
              </a:spcAft>
              <a:buClr>
                <a:srgbClr val="241C15"/>
              </a:buClr>
              <a:buSzPts val="2400"/>
              <a:buFont typeface="Cutive"/>
              <a:buNone/>
            </a:pPr>
            <a:r>
              <a:t/>
            </a:r>
            <a:endParaRPr>
              <a:solidFill>
                <a:srgbClr val="241C15"/>
              </a:solidFill>
              <a:latin typeface="Poppins"/>
              <a:ea typeface="Poppins"/>
              <a:cs typeface="Poppins"/>
              <a:sym typeface="Poppins"/>
            </a:endParaRPr>
          </a:p>
          <a:p>
            <a:pPr indent="0" lvl="0" marL="0" marR="0" rtl="0" algn="l">
              <a:lnSpc>
                <a:spcPct val="115000"/>
              </a:lnSpc>
              <a:spcBef>
                <a:spcPts val="0"/>
              </a:spcBef>
              <a:spcAft>
                <a:spcPts val="0"/>
              </a:spcAft>
              <a:buClr>
                <a:srgbClr val="241C15"/>
              </a:buClr>
              <a:buSzPts val="2400"/>
              <a:buFont typeface="Cutive"/>
              <a:buNone/>
            </a:pPr>
            <a:r>
              <a:t/>
            </a:r>
            <a:endParaRPr>
              <a:solidFill>
                <a:srgbClr val="241C15"/>
              </a:solidFill>
              <a:latin typeface="Poppins"/>
              <a:ea typeface="Poppins"/>
              <a:cs typeface="Poppins"/>
              <a:sym typeface="Poppins"/>
            </a:endParaRPr>
          </a:p>
        </p:txBody>
      </p:sp>
      <p:pic>
        <p:nvPicPr>
          <p:cNvPr id="167" name="Google Shape;167;p42"/>
          <p:cNvPicPr preferRelativeResize="0"/>
          <p:nvPr/>
        </p:nvPicPr>
        <p:blipFill rotWithShape="1">
          <a:blip r:embed="rId3">
            <a:alphaModFix/>
          </a:blip>
          <a:srcRect b="21587" l="0" r="0" t="0"/>
          <a:stretch/>
        </p:blipFill>
        <p:spPr>
          <a:xfrm>
            <a:off x="4326900" y="1450462"/>
            <a:ext cx="490200" cy="476550"/>
          </a:xfrm>
          <a:prstGeom prst="rect">
            <a:avLst/>
          </a:prstGeom>
          <a:noFill/>
          <a:ln>
            <a:noFill/>
          </a:ln>
        </p:spPr>
      </p:pic>
      <p:sp>
        <p:nvSpPr>
          <p:cNvPr id="168" name="Google Shape;168;p42"/>
          <p:cNvSpPr txBox="1"/>
          <p:nvPr>
            <p:ph idx="4294967295" type="title"/>
          </p:nvPr>
        </p:nvSpPr>
        <p:spPr>
          <a:xfrm>
            <a:off x="2381550" y="4332097"/>
            <a:ext cx="4380900" cy="350400"/>
          </a:xfrm>
          <a:prstGeom prst="rect">
            <a:avLst/>
          </a:prstGeom>
        </p:spPr>
        <p:txBody>
          <a:bodyPr anchorCtr="0" anchor="t" bIns="94900" lIns="94900" spcFirstLastPara="1" rIns="94900" wrap="square" tIns="94900">
            <a:noAutofit/>
          </a:bodyPr>
          <a:lstStyle/>
          <a:p>
            <a:pPr indent="0" lvl="0" marL="0" rtl="0" algn="ctr">
              <a:lnSpc>
                <a:spcPct val="115000"/>
              </a:lnSpc>
              <a:spcBef>
                <a:spcPts val="0"/>
              </a:spcBef>
              <a:spcAft>
                <a:spcPts val="0"/>
              </a:spcAft>
              <a:buClr>
                <a:schemeClr val="dk1"/>
              </a:buClr>
              <a:buSzPts val="1100"/>
              <a:buFont typeface="Arial"/>
              <a:buNone/>
            </a:pPr>
            <a:r>
              <a:rPr lang="en" sz="1200">
                <a:solidFill>
                  <a:srgbClr val="241C15"/>
                </a:solidFill>
              </a:rPr>
              <a:t>Moishe Lettvin |</a:t>
            </a:r>
            <a:r>
              <a:rPr b="0" lang="en" sz="1200">
                <a:solidFill>
                  <a:srgbClr val="241C15"/>
                </a:solidFill>
                <a:latin typeface="Corben"/>
                <a:ea typeface="Corben"/>
                <a:cs typeface="Corben"/>
                <a:sym typeface="Corben"/>
              </a:rPr>
              <a:t> </a:t>
            </a:r>
            <a:r>
              <a:rPr i="1" lang="en" sz="1200">
                <a:solidFill>
                  <a:srgbClr val="241C15"/>
                </a:solidFill>
              </a:rPr>
              <a:t>Principal Engineer, MailChimp</a:t>
            </a:r>
            <a:br>
              <a:rPr b="0" i="1" lang="en" sz="1200">
                <a:solidFill>
                  <a:schemeClr val="dk1"/>
                </a:solidFill>
                <a:latin typeface="Corben"/>
                <a:ea typeface="Corben"/>
                <a:cs typeface="Corben"/>
                <a:sym typeface="Corben"/>
              </a:rPr>
            </a:br>
            <a:endParaRPr b="0" i="1" sz="1200">
              <a:solidFill>
                <a:srgbClr val="241C15"/>
              </a:solidFill>
              <a:latin typeface="Corben"/>
              <a:ea typeface="Corben"/>
              <a:cs typeface="Corben"/>
              <a:sym typeface="Corben"/>
            </a:endParaRPr>
          </a:p>
          <a:p>
            <a:pPr indent="0" lvl="0" marL="0" rtl="0" algn="ctr">
              <a:lnSpc>
                <a:spcPct val="115000"/>
              </a:lnSpc>
              <a:spcBef>
                <a:spcPts val="1000"/>
              </a:spcBef>
              <a:spcAft>
                <a:spcPts val="1000"/>
              </a:spcAft>
              <a:buClr>
                <a:schemeClr val="dk1"/>
              </a:buClr>
              <a:buSzPts val="1100"/>
              <a:buFont typeface="Arial"/>
              <a:buNone/>
            </a:pPr>
            <a:r>
              <a:t/>
            </a:r>
            <a:endParaRPr sz="1200">
              <a:latin typeface="Corben"/>
              <a:ea typeface="Corben"/>
              <a:cs typeface="Corben"/>
              <a:sym typeface="Corben"/>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noFill/>
      </p:bgPr>
    </p:bg>
    <p:spTree>
      <p:nvGrpSpPr>
        <p:cNvPr id="220" name="Shape 220"/>
        <p:cNvGrpSpPr/>
        <p:nvPr/>
      </p:nvGrpSpPr>
      <p:grpSpPr>
        <a:xfrm>
          <a:off x="0" y="0"/>
          <a:ext cx="0" cy="0"/>
          <a:chOff x="0" y="0"/>
          <a:chExt cx="0" cy="0"/>
        </a:xfrm>
      </p:grpSpPr>
      <p:sp>
        <p:nvSpPr>
          <p:cNvPr id="221" name="Google Shape;221;p51"/>
          <p:cNvSpPr txBox="1"/>
          <p:nvPr>
            <p:ph idx="4294967295" type="title"/>
          </p:nvPr>
        </p:nvSpPr>
        <p:spPr>
          <a:xfrm>
            <a:off x="832140" y="746020"/>
            <a:ext cx="4848900" cy="723300"/>
          </a:xfrm>
          <a:prstGeom prst="rect">
            <a:avLst/>
          </a:prstGeom>
        </p:spPr>
        <p:txBody>
          <a:bodyPr anchorCtr="0" anchor="t" bIns="94900" lIns="94900" spcFirstLastPara="1" rIns="94900" wrap="square" tIns="94900">
            <a:noAutofit/>
          </a:bodyPr>
          <a:lstStyle/>
          <a:p>
            <a:pPr indent="0" lvl="0" marL="0" rtl="0" algn="l">
              <a:lnSpc>
                <a:spcPct val="100000"/>
              </a:lnSpc>
              <a:spcBef>
                <a:spcPts val="0"/>
              </a:spcBef>
              <a:spcAft>
                <a:spcPts val="0"/>
              </a:spcAft>
              <a:buNone/>
            </a:pPr>
            <a:r>
              <a:rPr lang="en" sz="4800">
                <a:solidFill>
                  <a:srgbClr val="241C15"/>
                </a:solidFill>
              </a:rPr>
              <a:t>We need to talk about Barthes</a:t>
            </a:r>
            <a:endParaRPr b="0" sz="3600">
              <a:solidFill>
                <a:srgbClr val="241C15"/>
              </a:solidFill>
              <a:latin typeface="Corben"/>
              <a:ea typeface="Corben"/>
              <a:cs typeface="Corben"/>
              <a:sym typeface="Corben"/>
            </a:endParaRPr>
          </a:p>
        </p:txBody>
      </p:sp>
      <p:pic>
        <p:nvPicPr>
          <p:cNvPr id="222" name="Google Shape;222;p51"/>
          <p:cNvPicPr preferRelativeResize="0"/>
          <p:nvPr/>
        </p:nvPicPr>
        <p:blipFill>
          <a:blip r:embed="rId3">
            <a:alphaModFix/>
          </a:blip>
          <a:stretch>
            <a:fillRect/>
          </a:stretch>
        </p:blipFill>
        <p:spPr>
          <a:xfrm>
            <a:off x="6369000" y="2019095"/>
            <a:ext cx="1905000" cy="28384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226" name="Shape 226"/>
        <p:cNvGrpSpPr/>
        <p:nvPr/>
      </p:nvGrpSpPr>
      <p:grpSpPr>
        <a:xfrm>
          <a:off x="0" y="0"/>
          <a:ext cx="0" cy="0"/>
          <a:chOff x="0" y="0"/>
          <a:chExt cx="0" cy="0"/>
        </a:xfrm>
      </p:grpSpPr>
      <p:sp>
        <p:nvSpPr>
          <p:cNvPr id="227" name="Google Shape;227;p52"/>
          <p:cNvSpPr txBox="1"/>
          <p:nvPr>
            <p:ph idx="4294967295" type="title"/>
          </p:nvPr>
        </p:nvSpPr>
        <p:spPr>
          <a:xfrm>
            <a:off x="807950" y="841400"/>
            <a:ext cx="3555300" cy="723300"/>
          </a:xfrm>
          <a:prstGeom prst="rect">
            <a:avLst/>
          </a:prstGeom>
        </p:spPr>
        <p:txBody>
          <a:bodyPr anchorCtr="0" anchor="t" bIns="94900" lIns="94900" spcFirstLastPara="1" rIns="94900" wrap="square" tIns="94900">
            <a:noAutofit/>
          </a:bodyPr>
          <a:lstStyle/>
          <a:p>
            <a:pPr indent="0" lvl="0" marL="0" rtl="0" algn="l">
              <a:lnSpc>
                <a:spcPct val="100000"/>
              </a:lnSpc>
              <a:spcBef>
                <a:spcPts val="0"/>
              </a:spcBef>
              <a:spcAft>
                <a:spcPts val="0"/>
              </a:spcAft>
              <a:buNone/>
            </a:pPr>
            <a:r>
              <a:rPr lang="en" sz="3000">
                <a:solidFill>
                  <a:srgbClr val="241C15"/>
                </a:solidFill>
              </a:rPr>
              <a:t>La mort de la patate</a:t>
            </a:r>
            <a:endParaRPr b="0" sz="3000">
              <a:solidFill>
                <a:srgbClr val="241C15"/>
              </a:solidFill>
              <a:latin typeface="Corben"/>
              <a:ea typeface="Corben"/>
              <a:cs typeface="Corben"/>
              <a:sym typeface="Corben"/>
            </a:endParaRPr>
          </a:p>
        </p:txBody>
      </p:sp>
      <p:pic>
        <p:nvPicPr>
          <p:cNvPr id="228" name="Google Shape;228;p52"/>
          <p:cNvPicPr preferRelativeResize="0"/>
          <p:nvPr/>
        </p:nvPicPr>
        <p:blipFill rotWithShape="1">
          <a:blip r:embed="rId3">
            <a:alphaModFix/>
          </a:blip>
          <a:srcRect b="0" l="5799" r="5799" t="0"/>
          <a:stretch/>
        </p:blipFill>
        <p:spPr>
          <a:xfrm>
            <a:off x="5174128" y="911175"/>
            <a:ext cx="3054050" cy="344034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2" name="Shape 232"/>
        <p:cNvGrpSpPr/>
        <p:nvPr/>
      </p:nvGrpSpPr>
      <p:grpSpPr>
        <a:xfrm>
          <a:off x="0" y="0"/>
          <a:ext cx="0" cy="0"/>
          <a:chOff x="0" y="0"/>
          <a:chExt cx="0" cy="0"/>
        </a:xfrm>
      </p:grpSpPr>
      <p:pic>
        <p:nvPicPr>
          <p:cNvPr id="233" name="Google Shape;233;p53"/>
          <p:cNvPicPr preferRelativeResize="0"/>
          <p:nvPr/>
        </p:nvPicPr>
        <p:blipFill>
          <a:blip r:embed="rId3">
            <a:alphaModFix/>
          </a:blip>
          <a:stretch>
            <a:fillRect/>
          </a:stretch>
        </p:blipFill>
        <p:spPr>
          <a:xfrm>
            <a:off x="2584278" y="152401"/>
            <a:ext cx="3975444" cy="4838698"/>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7" name="Shape 237"/>
        <p:cNvGrpSpPr/>
        <p:nvPr/>
      </p:nvGrpSpPr>
      <p:grpSpPr>
        <a:xfrm>
          <a:off x="0" y="0"/>
          <a:ext cx="0" cy="0"/>
          <a:chOff x="0" y="0"/>
          <a:chExt cx="0" cy="0"/>
        </a:xfrm>
      </p:grpSpPr>
      <p:pic>
        <p:nvPicPr>
          <p:cNvPr id="238" name="Google Shape;238;p54"/>
          <p:cNvPicPr preferRelativeResize="0"/>
          <p:nvPr/>
        </p:nvPicPr>
        <p:blipFill>
          <a:blip r:embed="rId3">
            <a:alphaModFix/>
          </a:blip>
          <a:stretch>
            <a:fillRect/>
          </a:stretch>
        </p:blipFill>
        <p:spPr>
          <a:xfrm>
            <a:off x="2609638" y="152400"/>
            <a:ext cx="3924724" cy="483870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2" name="Shape 242"/>
        <p:cNvGrpSpPr/>
        <p:nvPr/>
      </p:nvGrpSpPr>
      <p:grpSpPr>
        <a:xfrm>
          <a:off x="0" y="0"/>
          <a:ext cx="0" cy="0"/>
          <a:chOff x="0" y="0"/>
          <a:chExt cx="0" cy="0"/>
        </a:xfrm>
      </p:grpSpPr>
      <p:pic>
        <p:nvPicPr>
          <p:cNvPr id="243" name="Google Shape;243;p55"/>
          <p:cNvPicPr preferRelativeResize="0"/>
          <p:nvPr/>
        </p:nvPicPr>
        <p:blipFill>
          <a:blip r:embed="rId3">
            <a:alphaModFix/>
          </a:blip>
          <a:stretch>
            <a:fillRect/>
          </a:stretch>
        </p:blipFill>
        <p:spPr>
          <a:xfrm>
            <a:off x="2062163" y="547688"/>
            <a:ext cx="5019675" cy="40481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7" name="Shape 247"/>
        <p:cNvGrpSpPr/>
        <p:nvPr/>
      </p:nvGrpSpPr>
      <p:grpSpPr>
        <a:xfrm>
          <a:off x="0" y="0"/>
          <a:ext cx="0" cy="0"/>
          <a:chOff x="0" y="0"/>
          <a:chExt cx="0" cy="0"/>
        </a:xfrm>
      </p:grpSpPr>
      <p:pic>
        <p:nvPicPr>
          <p:cNvPr id="248" name="Google Shape;248;p56"/>
          <p:cNvPicPr preferRelativeResize="0"/>
          <p:nvPr/>
        </p:nvPicPr>
        <p:blipFill>
          <a:blip r:embed="rId3">
            <a:alphaModFix/>
          </a:blip>
          <a:stretch>
            <a:fillRect/>
          </a:stretch>
        </p:blipFill>
        <p:spPr>
          <a:xfrm>
            <a:off x="2122154" y="152400"/>
            <a:ext cx="4899691" cy="483869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2" name="Shape 252"/>
        <p:cNvGrpSpPr/>
        <p:nvPr/>
      </p:nvGrpSpPr>
      <p:grpSpPr>
        <a:xfrm>
          <a:off x="0" y="0"/>
          <a:ext cx="0" cy="0"/>
          <a:chOff x="0" y="0"/>
          <a:chExt cx="0" cy="0"/>
        </a:xfrm>
      </p:grpSpPr>
      <p:pic>
        <p:nvPicPr>
          <p:cNvPr id="253" name="Google Shape;253;p57"/>
          <p:cNvPicPr preferRelativeResize="0"/>
          <p:nvPr/>
        </p:nvPicPr>
        <p:blipFill>
          <a:blip r:embed="rId3">
            <a:alphaModFix/>
          </a:blip>
          <a:stretch>
            <a:fillRect/>
          </a:stretch>
        </p:blipFill>
        <p:spPr>
          <a:xfrm>
            <a:off x="2319585" y="152400"/>
            <a:ext cx="4504830" cy="48387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7" name="Shape 257"/>
        <p:cNvGrpSpPr/>
        <p:nvPr/>
      </p:nvGrpSpPr>
      <p:grpSpPr>
        <a:xfrm>
          <a:off x="0" y="0"/>
          <a:ext cx="0" cy="0"/>
          <a:chOff x="0" y="0"/>
          <a:chExt cx="0" cy="0"/>
        </a:xfrm>
      </p:grpSpPr>
      <p:pic>
        <p:nvPicPr>
          <p:cNvPr id="258" name="Google Shape;258;p58"/>
          <p:cNvPicPr preferRelativeResize="0"/>
          <p:nvPr/>
        </p:nvPicPr>
        <p:blipFill>
          <a:blip r:embed="rId3">
            <a:alphaModFix/>
          </a:blip>
          <a:stretch>
            <a:fillRect/>
          </a:stretch>
        </p:blipFill>
        <p:spPr>
          <a:xfrm>
            <a:off x="4614595" y="169970"/>
            <a:ext cx="2978200" cy="2401775"/>
          </a:xfrm>
          <a:prstGeom prst="rect">
            <a:avLst/>
          </a:prstGeom>
          <a:noFill/>
          <a:ln>
            <a:noFill/>
          </a:ln>
        </p:spPr>
      </p:pic>
      <p:pic>
        <p:nvPicPr>
          <p:cNvPr id="259" name="Google Shape;259;p58"/>
          <p:cNvPicPr preferRelativeResize="0"/>
          <p:nvPr/>
        </p:nvPicPr>
        <p:blipFill>
          <a:blip r:embed="rId4">
            <a:alphaModFix/>
          </a:blip>
          <a:stretch>
            <a:fillRect/>
          </a:stretch>
        </p:blipFill>
        <p:spPr>
          <a:xfrm>
            <a:off x="3390321" y="2008675"/>
            <a:ext cx="2770223" cy="2975525"/>
          </a:xfrm>
          <a:prstGeom prst="rect">
            <a:avLst/>
          </a:prstGeom>
          <a:noFill/>
          <a:ln>
            <a:noFill/>
          </a:ln>
        </p:spPr>
      </p:pic>
      <p:pic>
        <p:nvPicPr>
          <p:cNvPr id="260" name="Google Shape;260;p58"/>
          <p:cNvPicPr preferRelativeResize="0"/>
          <p:nvPr/>
        </p:nvPicPr>
        <p:blipFill>
          <a:blip r:embed="rId5">
            <a:alphaModFix/>
          </a:blip>
          <a:stretch>
            <a:fillRect/>
          </a:stretch>
        </p:blipFill>
        <p:spPr>
          <a:xfrm>
            <a:off x="1901076" y="126625"/>
            <a:ext cx="2153149" cy="2620698"/>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noFill/>
      </p:bgPr>
    </p:bg>
    <p:spTree>
      <p:nvGrpSpPr>
        <p:cNvPr id="264" name="Shape 264"/>
        <p:cNvGrpSpPr/>
        <p:nvPr/>
      </p:nvGrpSpPr>
      <p:grpSpPr>
        <a:xfrm>
          <a:off x="0" y="0"/>
          <a:ext cx="0" cy="0"/>
          <a:chOff x="0" y="0"/>
          <a:chExt cx="0" cy="0"/>
        </a:xfrm>
      </p:grpSpPr>
      <p:sp>
        <p:nvSpPr>
          <p:cNvPr id="265" name="Google Shape;265;p59"/>
          <p:cNvSpPr txBox="1"/>
          <p:nvPr>
            <p:ph idx="4294967295" type="title"/>
          </p:nvPr>
        </p:nvSpPr>
        <p:spPr>
          <a:xfrm>
            <a:off x="796750" y="767500"/>
            <a:ext cx="7477200" cy="723300"/>
          </a:xfrm>
          <a:prstGeom prst="rect">
            <a:avLst/>
          </a:prstGeom>
        </p:spPr>
        <p:txBody>
          <a:bodyPr anchorCtr="0" anchor="t" bIns="94900" lIns="94900" spcFirstLastPara="1" rIns="94900" wrap="square" tIns="94900">
            <a:noAutofit/>
          </a:bodyPr>
          <a:lstStyle/>
          <a:p>
            <a:pPr indent="0" lvl="0" marL="0" rtl="0" algn="l">
              <a:lnSpc>
                <a:spcPct val="100000"/>
              </a:lnSpc>
              <a:spcBef>
                <a:spcPts val="0"/>
              </a:spcBef>
              <a:spcAft>
                <a:spcPts val="0"/>
              </a:spcAft>
              <a:buNone/>
            </a:pPr>
            <a:r>
              <a:rPr b="0" lang="en" sz="4800">
                <a:solidFill>
                  <a:srgbClr val="241C15"/>
                </a:solidFill>
                <a:latin typeface="Corben"/>
                <a:ea typeface="Corben"/>
                <a:cs typeface="Corben"/>
                <a:sym typeface="Corben"/>
              </a:rPr>
              <a:t>“</a:t>
            </a:r>
            <a:r>
              <a:rPr lang="en" sz="4800">
                <a:solidFill>
                  <a:srgbClr val="241C15"/>
                </a:solidFill>
              </a:rPr>
              <a:t>All photographs are accurate</a:t>
            </a:r>
            <a:r>
              <a:rPr b="0" lang="en" sz="4800">
                <a:solidFill>
                  <a:srgbClr val="241C15"/>
                </a:solidFill>
                <a:latin typeface="Corben"/>
                <a:ea typeface="Corben"/>
                <a:cs typeface="Corben"/>
                <a:sym typeface="Corben"/>
              </a:rPr>
              <a:t>. None of them is the truth.”</a:t>
            </a:r>
            <a:endParaRPr b="0" sz="4800">
              <a:solidFill>
                <a:srgbClr val="241C15"/>
              </a:solidFill>
              <a:latin typeface="Corben"/>
              <a:ea typeface="Corben"/>
              <a:cs typeface="Corben"/>
              <a:sym typeface="Corben"/>
            </a:endParaRPr>
          </a:p>
        </p:txBody>
      </p:sp>
      <p:sp>
        <p:nvSpPr>
          <p:cNvPr id="266" name="Google Shape;266;p59"/>
          <p:cNvSpPr txBox="1"/>
          <p:nvPr>
            <p:ph idx="4294967295" type="title"/>
          </p:nvPr>
        </p:nvSpPr>
        <p:spPr>
          <a:xfrm>
            <a:off x="827789" y="3446575"/>
            <a:ext cx="1896300" cy="924300"/>
          </a:xfrm>
          <a:prstGeom prst="rect">
            <a:avLst/>
          </a:prstGeom>
        </p:spPr>
        <p:txBody>
          <a:bodyPr anchorCtr="0" anchor="t" bIns="94900" lIns="94900" spcFirstLastPara="1" rIns="94900" wrap="square" tIns="94900">
            <a:noAutofit/>
          </a:bodyPr>
          <a:lstStyle/>
          <a:p>
            <a:pPr indent="0" lvl="0" marL="0" rtl="0" algn="l">
              <a:lnSpc>
                <a:spcPct val="100000"/>
              </a:lnSpc>
              <a:spcBef>
                <a:spcPts val="0"/>
              </a:spcBef>
              <a:spcAft>
                <a:spcPts val="0"/>
              </a:spcAft>
              <a:buNone/>
            </a:pPr>
            <a:r>
              <a:rPr lang="en" sz="1000">
                <a:solidFill>
                  <a:srgbClr val="241C15"/>
                </a:solidFill>
              </a:rPr>
              <a:t>Richard Avedon</a:t>
            </a:r>
            <a:endParaRPr b="0" i="1" sz="1000">
              <a:solidFill>
                <a:srgbClr val="998C87"/>
              </a:solidFill>
              <a:latin typeface="Corben"/>
              <a:ea typeface="Corben"/>
              <a:cs typeface="Corben"/>
              <a:sym typeface="Corben"/>
            </a:endParaRPr>
          </a:p>
        </p:txBody>
      </p:sp>
      <p:sp>
        <p:nvSpPr>
          <p:cNvPr id="267" name="Google Shape;267;p59"/>
          <p:cNvSpPr txBox="1"/>
          <p:nvPr>
            <p:ph idx="12" type="sldNum"/>
          </p:nvPr>
        </p:nvSpPr>
        <p:spPr>
          <a:xfrm>
            <a:off x="8273994" y="4857545"/>
            <a:ext cx="361200" cy="56100"/>
          </a:xfrm>
          <a:prstGeom prst="rect">
            <a:avLst/>
          </a:prstGeom>
        </p:spPr>
        <p:txBody>
          <a:bodyPr anchorCtr="0" anchor="t" bIns="0" lIns="0" spcFirstLastPara="1" rIns="0" wrap="square" tIns="0">
            <a:noAutofit/>
          </a:bodyPr>
          <a:lstStyle/>
          <a:p>
            <a:pPr indent="0" lvl="0" marL="0" rtl="0" algn="l">
              <a:spcBef>
                <a:spcPts val="0"/>
              </a:spcBef>
              <a:spcAft>
                <a:spcPts val="0"/>
              </a:spcAft>
              <a:buClr>
                <a:srgbClr val="241C15"/>
              </a:buClr>
              <a:buSzPts val="500"/>
              <a:buFont typeface="Arial"/>
              <a:buNone/>
            </a:pPr>
            <a:fld id="{00000000-1234-1234-1234-123412341234}" type="slidenum">
              <a:rPr lang="en"/>
              <a:t>‹#›</a:t>
            </a:fld>
            <a:endParaRPr>
              <a:solidFill>
                <a:srgbClr val="5F5F5F"/>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241C15"/>
        </a:solidFill>
      </p:bgPr>
    </p:bg>
    <p:spTree>
      <p:nvGrpSpPr>
        <p:cNvPr id="271" name="Shape 271"/>
        <p:cNvGrpSpPr/>
        <p:nvPr/>
      </p:nvGrpSpPr>
      <p:grpSpPr>
        <a:xfrm>
          <a:off x="0" y="0"/>
          <a:ext cx="0" cy="0"/>
          <a:chOff x="0" y="0"/>
          <a:chExt cx="0" cy="0"/>
        </a:xfrm>
      </p:grpSpPr>
      <p:sp>
        <p:nvSpPr>
          <p:cNvPr id="272" name="Google Shape;272;p60"/>
          <p:cNvSpPr txBox="1"/>
          <p:nvPr>
            <p:ph type="title"/>
          </p:nvPr>
        </p:nvSpPr>
        <p:spPr>
          <a:xfrm>
            <a:off x="651150" y="2210100"/>
            <a:ext cx="7841700" cy="723300"/>
          </a:xfrm>
          <a:prstGeom prst="rect">
            <a:avLst/>
          </a:prstGeom>
        </p:spPr>
        <p:txBody>
          <a:bodyPr anchorCtr="0" anchor="ctr" bIns="94900" lIns="94900" spcFirstLastPara="1" rIns="94900" wrap="square" tIns="94900">
            <a:noAutofit/>
          </a:bodyPr>
          <a:lstStyle/>
          <a:p>
            <a:pPr indent="0" lvl="0" marL="0" rtl="0" algn="ctr">
              <a:spcBef>
                <a:spcPts val="0"/>
              </a:spcBef>
              <a:spcAft>
                <a:spcPts val="0"/>
              </a:spcAft>
              <a:buNone/>
            </a:pPr>
            <a:r>
              <a:rPr lang="en"/>
              <a:t>Okay, nice story</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E01B"/>
        </a:solidFill>
      </p:bgPr>
    </p:bg>
    <p:spTree>
      <p:nvGrpSpPr>
        <p:cNvPr id="172" name="Shape 172"/>
        <p:cNvGrpSpPr/>
        <p:nvPr/>
      </p:nvGrpSpPr>
      <p:grpSpPr>
        <a:xfrm>
          <a:off x="0" y="0"/>
          <a:ext cx="0" cy="0"/>
          <a:chOff x="0" y="0"/>
          <a:chExt cx="0" cy="0"/>
        </a:xfrm>
      </p:grpSpPr>
      <p:sp>
        <p:nvSpPr>
          <p:cNvPr id="173" name="Google Shape;173;p43"/>
          <p:cNvSpPr txBox="1"/>
          <p:nvPr>
            <p:ph idx="4294967295" type="title"/>
          </p:nvPr>
        </p:nvSpPr>
        <p:spPr>
          <a:xfrm>
            <a:off x="796750" y="767500"/>
            <a:ext cx="7477200" cy="1445400"/>
          </a:xfrm>
          <a:prstGeom prst="rect">
            <a:avLst/>
          </a:prstGeom>
        </p:spPr>
        <p:txBody>
          <a:bodyPr anchorCtr="0" anchor="t" bIns="94900" lIns="94900" spcFirstLastPara="1" rIns="94900" wrap="square" tIns="94900">
            <a:noAutofit/>
          </a:bodyPr>
          <a:lstStyle/>
          <a:p>
            <a:pPr indent="0" lvl="0" marL="0" rtl="0" algn="l">
              <a:lnSpc>
                <a:spcPct val="100000"/>
              </a:lnSpc>
              <a:spcBef>
                <a:spcPts val="0"/>
              </a:spcBef>
              <a:spcAft>
                <a:spcPts val="0"/>
              </a:spcAft>
              <a:buClr>
                <a:schemeClr val="dk1"/>
              </a:buClr>
              <a:buSzPts val="1100"/>
              <a:buFont typeface="Arial"/>
              <a:buNone/>
            </a:pPr>
            <a:r>
              <a:rPr lang="en" sz="4800">
                <a:solidFill>
                  <a:srgbClr val="241C15"/>
                </a:solidFill>
              </a:rPr>
              <a:t>“The novelist says in words what cannot be said in words.”</a:t>
            </a:r>
            <a:endParaRPr sz="4800">
              <a:solidFill>
                <a:srgbClr val="241C15"/>
              </a:solidFill>
            </a:endParaRPr>
          </a:p>
          <a:p>
            <a:pPr indent="0" lvl="0" marL="0" rtl="0" algn="l">
              <a:lnSpc>
                <a:spcPct val="100000"/>
              </a:lnSpc>
              <a:spcBef>
                <a:spcPts val="0"/>
              </a:spcBef>
              <a:spcAft>
                <a:spcPts val="0"/>
              </a:spcAft>
              <a:buNone/>
            </a:pPr>
            <a:r>
              <a:t/>
            </a:r>
            <a:endParaRPr sz="4800">
              <a:solidFill>
                <a:srgbClr val="241C15"/>
              </a:solidFill>
            </a:endParaRPr>
          </a:p>
        </p:txBody>
      </p:sp>
      <p:sp>
        <p:nvSpPr>
          <p:cNvPr id="174" name="Google Shape;174;p43"/>
          <p:cNvSpPr txBox="1"/>
          <p:nvPr>
            <p:ph idx="4294967295" type="title"/>
          </p:nvPr>
        </p:nvSpPr>
        <p:spPr>
          <a:xfrm>
            <a:off x="827789" y="3446575"/>
            <a:ext cx="1896300" cy="924300"/>
          </a:xfrm>
          <a:prstGeom prst="rect">
            <a:avLst/>
          </a:prstGeom>
        </p:spPr>
        <p:txBody>
          <a:bodyPr anchorCtr="0" anchor="t" bIns="94900" lIns="94900" spcFirstLastPara="1" rIns="94900" wrap="square" tIns="94900">
            <a:noAutofit/>
          </a:bodyPr>
          <a:lstStyle/>
          <a:p>
            <a:pPr indent="0" lvl="0" marL="0" rtl="0" algn="l">
              <a:lnSpc>
                <a:spcPct val="100000"/>
              </a:lnSpc>
              <a:spcBef>
                <a:spcPts val="0"/>
              </a:spcBef>
              <a:spcAft>
                <a:spcPts val="0"/>
              </a:spcAft>
              <a:buClr>
                <a:schemeClr val="dk1"/>
              </a:buClr>
              <a:buSzPts val="1100"/>
              <a:buFont typeface="Arial"/>
              <a:buNone/>
            </a:pPr>
            <a:r>
              <a:rPr lang="en" sz="1000">
                <a:solidFill>
                  <a:srgbClr val="241C15"/>
                </a:solidFill>
              </a:rPr>
              <a:t>Ursula K. Le Guin</a:t>
            </a:r>
            <a:endParaRPr sz="1000">
              <a:solidFill>
                <a:srgbClr val="241C15"/>
              </a:solidFill>
            </a:endParaRPr>
          </a:p>
          <a:p>
            <a:pPr indent="0" lvl="0" marL="0" rtl="0" algn="l">
              <a:lnSpc>
                <a:spcPct val="100000"/>
              </a:lnSpc>
              <a:spcBef>
                <a:spcPts val="0"/>
              </a:spcBef>
              <a:spcAft>
                <a:spcPts val="0"/>
              </a:spcAft>
              <a:buClr>
                <a:schemeClr val="dk1"/>
              </a:buClr>
              <a:buSzPts val="1100"/>
              <a:buFont typeface="Arial"/>
              <a:buNone/>
            </a:pPr>
            <a:r>
              <a:rPr i="1" lang="en" sz="1000">
                <a:solidFill>
                  <a:srgbClr val="998C87"/>
                </a:solidFill>
              </a:rPr>
              <a:t>Introduction, The Left Hand of Darkness</a:t>
            </a:r>
            <a:endParaRPr i="1" sz="1000">
              <a:solidFill>
                <a:srgbClr val="998C87"/>
              </a:solidFill>
            </a:endParaRPr>
          </a:p>
          <a:p>
            <a:pPr indent="0" lvl="0" marL="0" rtl="0" algn="l">
              <a:lnSpc>
                <a:spcPct val="100000"/>
              </a:lnSpc>
              <a:spcBef>
                <a:spcPts val="0"/>
              </a:spcBef>
              <a:spcAft>
                <a:spcPts val="0"/>
              </a:spcAft>
              <a:buNone/>
            </a:pPr>
            <a:r>
              <a:t/>
            </a:r>
            <a:endParaRPr sz="10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BEECA"/>
        </a:solidFill>
      </p:bgPr>
    </p:bg>
    <p:spTree>
      <p:nvGrpSpPr>
        <p:cNvPr id="276" name="Shape 276"/>
        <p:cNvGrpSpPr/>
        <p:nvPr/>
      </p:nvGrpSpPr>
      <p:grpSpPr>
        <a:xfrm>
          <a:off x="0" y="0"/>
          <a:ext cx="0" cy="0"/>
          <a:chOff x="0" y="0"/>
          <a:chExt cx="0" cy="0"/>
        </a:xfrm>
      </p:grpSpPr>
      <p:sp>
        <p:nvSpPr>
          <p:cNvPr id="277" name="Google Shape;277;p61"/>
          <p:cNvSpPr txBox="1"/>
          <p:nvPr/>
        </p:nvSpPr>
        <p:spPr>
          <a:xfrm>
            <a:off x="2014775" y="2106825"/>
            <a:ext cx="2441100" cy="25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4800">
                <a:solidFill>
                  <a:schemeClr val="dk1"/>
                </a:solidFill>
              </a:rPr>
              <a:t>🥔</a:t>
            </a:r>
            <a:endParaRPr sz="14800"/>
          </a:p>
        </p:txBody>
      </p:sp>
      <p:sp>
        <p:nvSpPr>
          <p:cNvPr id="278" name="Google Shape;278;p61"/>
          <p:cNvSpPr txBox="1"/>
          <p:nvPr/>
        </p:nvSpPr>
        <p:spPr>
          <a:xfrm>
            <a:off x="4697925" y="2828450"/>
            <a:ext cx="1888800" cy="1578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4800"/>
              <a:t>🍟</a:t>
            </a:r>
            <a:endParaRPr sz="14800"/>
          </a:p>
        </p:txBody>
      </p:sp>
      <p:sp>
        <p:nvSpPr>
          <p:cNvPr id="279" name="Google Shape;279;p61"/>
          <p:cNvSpPr txBox="1"/>
          <p:nvPr/>
        </p:nvSpPr>
        <p:spPr>
          <a:xfrm>
            <a:off x="3651800" y="216525"/>
            <a:ext cx="2441100" cy="2450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4800"/>
              <a:t>🍠</a:t>
            </a:r>
            <a:endParaRPr sz="1480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9E0FA"/>
        </a:solidFill>
      </p:bgPr>
    </p:bg>
    <p:spTree>
      <p:nvGrpSpPr>
        <p:cNvPr id="283" name="Shape 283"/>
        <p:cNvGrpSpPr/>
        <p:nvPr/>
      </p:nvGrpSpPr>
      <p:grpSpPr>
        <a:xfrm>
          <a:off x="0" y="0"/>
          <a:ext cx="0" cy="0"/>
          <a:chOff x="0" y="0"/>
          <a:chExt cx="0" cy="0"/>
        </a:xfrm>
      </p:grpSpPr>
      <p:sp>
        <p:nvSpPr>
          <p:cNvPr id="284" name="Google Shape;284;p62"/>
          <p:cNvSpPr txBox="1"/>
          <p:nvPr/>
        </p:nvSpPr>
        <p:spPr>
          <a:xfrm>
            <a:off x="716800" y="3291725"/>
            <a:ext cx="2712300" cy="65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latin typeface="Corben"/>
                <a:ea typeface="Corben"/>
                <a:cs typeface="Corben"/>
                <a:sym typeface="Corben"/>
              </a:rPr>
              <a:t>Morality</a:t>
            </a:r>
            <a:endParaRPr sz="3000">
              <a:latin typeface="Corben"/>
              <a:ea typeface="Corben"/>
              <a:cs typeface="Corben"/>
              <a:sym typeface="Corben"/>
            </a:endParaRPr>
          </a:p>
        </p:txBody>
      </p:sp>
      <p:sp>
        <p:nvSpPr>
          <p:cNvPr id="285" name="Google Shape;285;p62"/>
          <p:cNvSpPr/>
          <p:nvPr/>
        </p:nvSpPr>
        <p:spPr>
          <a:xfrm>
            <a:off x="4436693" y="623825"/>
            <a:ext cx="3837300" cy="3318900"/>
          </a:xfrm>
          <a:prstGeom prst="triangle">
            <a:avLst>
              <a:gd fmla="val 50000" name="adj"/>
            </a:avLst>
          </a:prstGeom>
          <a:solidFill>
            <a:srgbClr val="F9E0FA"/>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62"/>
          <p:cNvSpPr/>
          <p:nvPr/>
        </p:nvSpPr>
        <p:spPr>
          <a:xfrm>
            <a:off x="4813049" y="623825"/>
            <a:ext cx="3084600" cy="2667900"/>
          </a:xfrm>
          <a:prstGeom prst="triangle">
            <a:avLst>
              <a:gd fmla="val 50000"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C5DBF2"/>
        </a:solidFill>
      </p:bgPr>
    </p:bg>
    <p:spTree>
      <p:nvGrpSpPr>
        <p:cNvPr id="290" name="Shape 290"/>
        <p:cNvGrpSpPr/>
        <p:nvPr/>
      </p:nvGrpSpPr>
      <p:grpSpPr>
        <a:xfrm>
          <a:off x="0" y="0"/>
          <a:ext cx="0" cy="0"/>
          <a:chOff x="0" y="0"/>
          <a:chExt cx="0" cy="0"/>
        </a:xfrm>
      </p:grpSpPr>
      <p:sp>
        <p:nvSpPr>
          <p:cNvPr id="291" name="Google Shape;291;p63"/>
          <p:cNvSpPr txBox="1"/>
          <p:nvPr/>
        </p:nvSpPr>
        <p:spPr>
          <a:xfrm>
            <a:off x="716800" y="2640725"/>
            <a:ext cx="2712300" cy="65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latin typeface="Corben"/>
                <a:ea typeface="Corben"/>
                <a:cs typeface="Corben"/>
                <a:sym typeface="Corben"/>
              </a:rPr>
              <a:t>Kindness</a:t>
            </a:r>
            <a:endParaRPr sz="3000">
              <a:latin typeface="Corben"/>
              <a:ea typeface="Corben"/>
              <a:cs typeface="Corben"/>
              <a:sym typeface="Corben"/>
            </a:endParaRPr>
          </a:p>
        </p:txBody>
      </p:sp>
      <p:sp>
        <p:nvSpPr>
          <p:cNvPr id="292" name="Google Shape;292;p63"/>
          <p:cNvSpPr txBox="1"/>
          <p:nvPr/>
        </p:nvSpPr>
        <p:spPr>
          <a:xfrm>
            <a:off x="716800" y="3291725"/>
            <a:ext cx="2712300" cy="65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chemeClr val="lt2"/>
                </a:solidFill>
                <a:latin typeface="Corben"/>
                <a:ea typeface="Corben"/>
                <a:cs typeface="Corben"/>
                <a:sym typeface="Corben"/>
              </a:rPr>
              <a:t>Morality</a:t>
            </a:r>
            <a:endParaRPr sz="3000">
              <a:solidFill>
                <a:schemeClr val="lt2"/>
              </a:solidFill>
              <a:latin typeface="Corben"/>
              <a:ea typeface="Corben"/>
              <a:cs typeface="Corben"/>
              <a:sym typeface="Corben"/>
            </a:endParaRPr>
          </a:p>
        </p:txBody>
      </p:sp>
      <p:sp>
        <p:nvSpPr>
          <p:cNvPr id="293" name="Google Shape;293;p63"/>
          <p:cNvSpPr/>
          <p:nvPr/>
        </p:nvSpPr>
        <p:spPr>
          <a:xfrm>
            <a:off x="4436693" y="623825"/>
            <a:ext cx="3837300" cy="3318900"/>
          </a:xfrm>
          <a:prstGeom prst="triangle">
            <a:avLst>
              <a:gd fmla="val 50000" name="adj"/>
            </a:avLst>
          </a:prstGeom>
          <a:solidFill>
            <a:srgbClr val="F9E0FA"/>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63"/>
          <p:cNvSpPr/>
          <p:nvPr/>
        </p:nvSpPr>
        <p:spPr>
          <a:xfrm>
            <a:off x="4813049" y="623825"/>
            <a:ext cx="3084600" cy="2667900"/>
          </a:xfrm>
          <a:prstGeom prst="triangle">
            <a:avLst>
              <a:gd fmla="val 50000" name="adj"/>
            </a:avLst>
          </a:prstGeom>
          <a:solidFill>
            <a:srgbClr val="C5DBF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63"/>
          <p:cNvSpPr/>
          <p:nvPr/>
        </p:nvSpPr>
        <p:spPr>
          <a:xfrm>
            <a:off x="5189400" y="623825"/>
            <a:ext cx="2331900" cy="2016900"/>
          </a:xfrm>
          <a:prstGeom prst="triangle">
            <a:avLst>
              <a:gd fmla="val 50000"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241C15"/>
        </a:solidFill>
      </p:bgPr>
    </p:bg>
    <p:spTree>
      <p:nvGrpSpPr>
        <p:cNvPr id="299" name="Shape 299"/>
        <p:cNvGrpSpPr/>
        <p:nvPr/>
      </p:nvGrpSpPr>
      <p:grpSpPr>
        <a:xfrm>
          <a:off x="0" y="0"/>
          <a:ext cx="0" cy="0"/>
          <a:chOff x="0" y="0"/>
          <a:chExt cx="0" cy="0"/>
        </a:xfrm>
      </p:grpSpPr>
      <p:sp>
        <p:nvSpPr>
          <p:cNvPr id="300" name="Google Shape;300;p64"/>
          <p:cNvSpPr txBox="1"/>
          <p:nvPr>
            <p:ph type="title"/>
          </p:nvPr>
        </p:nvSpPr>
        <p:spPr>
          <a:xfrm>
            <a:off x="651150" y="2210100"/>
            <a:ext cx="7841700" cy="723300"/>
          </a:xfrm>
          <a:prstGeom prst="rect">
            <a:avLst/>
          </a:prstGeom>
        </p:spPr>
        <p:txBody>
          <a:bodyPr anchorCtr="0" anchor="ctr" bIns="94900" lIns="94900" spcFirstLastPara="1" rIns="94900" wrap="square" tIns="94900">
            <a:noAutofit/>
          </a:bodyPr>
          <a:lstStyle/>
          <a:p>
            <a:pPr indent="0" lvl="0" marL="0" rtl="0" algn="ctr">
              <a:spcBef>
                <a:spcPts val="0"/>
              </a:spcBef>
              <a:spcAft>
                <a:spcPts val="0"/>
              </a:spcAft>
              <a:buNone/>
            </a:pPr>
            <a:r>
              <a:rPr lang="en"/>
              <a:t>Wait: isn’t this an ops conference?</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4" name="Shape 304"/>
        <p:cNvGrpSpPr/>
        <p:nvPr/>
      </p:nvGrpSpPr>
      <p:grpSpPr>
        <a:xfrm>
          <a:off x="0" y="0"/>
          <a:ext cx="0" cy="0"/>
          <a:chOff x="0" y="0"/>
          <a:chExt cx="0" cy="0"/>
        </a:xfrm>
      </p:grpSpPr>
      <p:sp>
        <p:nvSpPr>
          <p:cNvPr id="305" name="Google Shape;305;p65"/>
          <p:cNvSpPr txBox="1"/>
          <p:nvPr>
            <p:ph idx="4294967295" type="body"/>
          </p:nvPr>
        </p:nvSpPr>
        <p:spPr>
          <a:xfrm>
            <a:off x="3939225" y="399900"/>
            <a:ext cx="4804800" cy="4343700"/>
          </a:xfrm>
          <a:prstGeom prst="rect">
            <a:avLst/>
          </a:prstGeom>
        </p:spPr>
        <p:txBody>
          <a:bodyPr anchorCtr="0" anchor="ctr" bIns="91425" lIns="91425" spcFirstLastPara="1" rIns="91425" wrap="square" tIns="91425">
            <a:noAutofit/>
          </a:bodyPr>
          <a:lstStyle/>
          <a:p>
            <a:pPr indent="0" lvl="0" marL="0" rtl="0" algn="l">
              <a:spcBef>
                <a:spcPts val="600"/>
              </a:spcBef>
              <a:spcAft>
                <a:spcPts val="800"/>
              </a:spcAft>
              <a:buNone/>
            </a:pPr>
            <a:r>
              <a:rPr lang="en" sz="2800">
                <a:latin typeface="Corben"/>
                <a:ea typeface="Corben"/>
                <a:cs typeface="Corben"/>
                <a:sym typeface="Corben"/>
              </a:rPr>
              <a:t>We’re gonna have to DevOps the sh*t out of this!</a:t>
            </a:r>
            <a:endParaRPr sz="2800">
              <a:latin typeface="Corben"/>
              <a:ea typeface="Corben"/>
              <a:cs typeface="Corben"/>
              <a:sym typeface="Corben"/>
            </a:endParaRPr>
          </a:p>
        </p:txBody>
      </p:sp>
      <p:pic>
        <p:nvPicPr>
          <p:cNvPr id="306" name="Google Shape;306;p65"/>
          <p:cNvPicPr preferRelativeResize="0"/>
          <p:nvPr/>
        </p:nvPicPr>
        <p:blipFill rotWithShape="1">
          <a:blip r:embed="rId3">
            <a:alphaModFix/>
          </a:blip>
          <a:srcRect b="0" l="6529" r="6529" t="0"/>
          <a:stretch/>
        </p:blipFill>
        <p:spPr>
          <a:xfrm>
            <a:off x="0" y="0"/>
            <a:ext cx="3539313" cy="5143502"/>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D8EACC"/>
        </a:solidFill>
      </p:bgPr>
    </p:bg>
    <p:spTree>
      <p:nvGrpSpPr>
        <p:cNvPr id="310" name="Shape 310"/>
        <p:cNvGrpSpPr/>
        <p:nvPr/>
      </p:nvGrpSpPr>
      <p:grpSpPr>
        <a:xfrm>
          <a:off x="0" y="0"/>
          <a:ext cx="0" cy="0"/>
          <a:chOff x="0" y="0"/>
          <a:chExt cx="0" cy="0"/>
        </a:xfrm>
      </p:grpSpPr>
      <p:sp>
        <p:nvSpPr>
          <p:cNvPr id="311" name="Google Shape;311;p66"/>
          <p:cNvSpPr txBox="1"/>
          <p:nvPr/>
        </p:nvSpPr>
        <p:spPr>
          <a:xfrm>
            <a:off x="716800" y="1989725"/>
            <a:ext cx="2712300" cy="65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latin typeface="Corben"/>
                <a:ea typeface="Corben"/>
                <a:cs typeface="Corben"/>
                <a:sym typeface="Corben"/>
              </a:rPr>
              <a:t>Iteration</a:t>
            </a:r>
            <a:endParaRPr sz="3000">
              <a:latin typeface="Corben"/>
              <a:ea typeface="Corben"/>
              <a:cs typeface="Corben"/>
              <a:sym typeface="Corben"/>
            </a:endParaRPr>
          </a:p>
        </p:txBody>
      </p:sp>
      <p:sp>
        <p:nvSpPr>
          <p:cNvPr id="312" name="Google Shape;312;p66"/>
          <p:cNvSpPr txBox="1"/>
          <p:nvPr/>
        </p:nvSpPr>
        <p:spPr>
          <a:xfrm>
            <a:off x="716800" y="2640725"/>
            <a:ext cx="2712300" cy="65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chemeClr val="lt2"/>
                </a:solidFill>
                <a:latin typeface="Corben"/>
                <a:ea typeface="Corben"/>
                <a:cs typeface="Corben"/>
                <a:sym typeface="Corben"/>
              </a:rPr>
              <a:t>Kindness</a:t>
            </a:r>
            <a:endParaRPr sz="3000">
              <a:solidFill>
                <a:schemeClr val="lt2"/>
              </a:solidFill>
              <a:latin typeface="Corben"/>
              <a:ea typeface="Corben"/>
              <a:cs typeface="Corben"/>
              <a:sym typeface="Corben"/>
            </a:endParaRPr>
          </a:p>
        </p:txBody>
      </p:sp>
      <p:sp>
        <p:nvSpPr>
          <p:cNvPr id="313" name="Google Shape;313;p66"/>
          <p:cNvSpPr txBox="1"/>
          <p:nvPr/>
        </p:nvSpPr>
        <p:spPr>
          <a:xfrm>
            <a:off x="716800" y="3291725"/>
            <a:ext cx="2712300" cy="65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chemeClr val="lt2"/>
                </a:solidFill>
                <a:latin typeface="Corben"/>
                <a:ea typeface="Corben"/>
                <a:cs typeface="Corben"/>
                <a:sym typeface="Corben"/>
              </a:rPr>
              <a:t>Morality</a:t>
            </a:r>
            <a:endParaRPr sz="3000">
              <a:solidFill>
                <a:schemeClr val="lt2"/>
              </a:solidFill>
              <a:latin typeface="Corben"/>
              <a:ea typeface="Corben"/>
              <a:cs typeface="Corben"/>
              <a:sym typeface="Corben"/>
            </a:endParaRPr>
          </a:p>
        </p:txBody>
      </p:sp>
      <p:sp>
        <p:nvSpPr>
          <p:cNvPr id="314" name="Google Shape;314;p66"/>
          <p:cNvSpPr/>
          <p:nvPr/>
        </p:nvSpPr>
        <p:spPr>
          <a:xfrm>
            <a:off x="4436693" y="623825"/>
            <a:ext cx="3837300" cy="3318900"/>
          </a:xfrm>
          <a:prstGeom prst="triangle">
            <a:avLst>
              <a:gd fmla="val 50000" name="adj"/>
            </a:avLst>
          </a:prstGeom>
          <a:solidFill>
            <a:srgbClr val="F9E0FA"/>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66"/>
          <p:cNvSpPr/>
          <p:nvPr/>
        </p:nvSpPr>
        <p:spPr>
          <a:xfrm>
            <a:off x="4813049" y="623825"/>
            <a:ext cx="3084600" cy="2667900"/>
          </a:xfrm>
          <a:prstGeom prst="triangle">
            <a:avLst>
              <a:gd fmla="val 50000" name="adj"/>
            </a:avLst>
          </a:prstGeom>
          <a:solidFill>
            <a:srgbClr val="C5DBF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66"/>
          <p:cNvSpPr/>
          <p:nvPr/>
        </p:nvSpPr>
        <p:spPr>
          <a:xfrm>
            <a:off x="5189400" y="623825"/>
            <a:ext cx="2331900" cy="2016900"/>
          </a:xfrm>
          <a:prstGeom prst="triangle">
            <a:avLst>
              <a:gd fmla="val 50000" name="adj"/>
            </a:avLst>
          </a:prstGeom>
          <a:solidFill>
            <a:srgbClr val="D8EA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66"/>
          <p:cNvSpPr/>
          <p:nvPr/>
        </p:nvSpPr>
        <p:spPr>
          <a:xfrm>
            <a:off x="5565750" y="623825"/>
            <a:ext cx="1579200" cy="1365900"/>
          </a:xfrm>
          <a:prstGeom prst="triangle">
            <a:avLst>
              <a:gd fmla="val 50000"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BEECA"/>
        </a:solidFill>
      </p:bgPr>
    </p:bg>
    <p:spTree>
      <p:nvGrpSpPr>
        <p:cNvPr id="321" name="Shape 321"/>
        <p:cNvGrpSpPr/>
        <p:nvPr/>
      </p:nvGrpSpPr>
      <p:grpSpPr>
        <a:xfrm>
          <a:off x="0" y="0"/>
          <a:ext cx="0" cy="0"/>
          <a:chOff x="0" y="0"/>
          <a:chExt cx="0" cy="0"/>
        </a:xfrm>
      </p:grpSpPr>
      <p:sp>
        <p:nvSpPr>
          <p:cNvPr id="322" name="Google Shape;322;p67"/>
          <p:cNvSpPr txBox="1"/>
          <p:nvPr/>
        </p:nvSpPr>
        <p:spPr>
          <a:xfrm>
            <a:off x="716800" y="1338725"/>
            <a:ext cx="2712300" cy="65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latin typeface="Corben"/>
                <a:ea typeface="Corben"/>
                <a:cs typeface="Corben"/>
                <a:sym typeface="Corben"/>
              </a:rPr>
              <a:t>Observability</a:t>
            </a:r>
            <a:endParaRPr sz="3000">
              <a:latin typeface="Corben"/>
              <a:ea typeface="Corben"/>
              <a:cs typeface="Corben"/>
              <a:sym typeface="Corben"/>
            </a:endParaRPr>
          </a:p>
        </p:txBody>
      </p:sp>
      <p:sp>
        <p:nvSpPr>
          <p:cNvPr id="323" name="Google Shape;323;p67"/>
          <p:cNvSpPr txBox="1"/>
          <p:nvPr/>
        </p:nvSpPr>
        <p:spPr>
          <a:xfrm>
            <a:off x="716800" y="1989725"/>
            <a:ext cx="2712300" cy="65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chemeClr val="lt2"/>
                </a:solidFill>
                <a:latin typeface="Corben"/>
                <a:ea typeface="Corben"/>
                <a:cs typeface="Corben"/>
                <a:sym typeface="Corben"/>
              </a:rPr>
              <a:t>Iteration</a:t>
            </a:r>
            <a:endParaRPr sz="3000">
              <a:solidFill>
                <a:schemeClr val="lt2"/>
              </a:solidFill>
              <a:latin typeface="Corben"/>
              <a:ea typeface="Corben"/>
              <a:cs typeface="Corben"/>
              <a:sym typeface="Corben"/>
            </a:endParaRPr>
          </a:p>
        </p:txBody>
      </p:sp>
      <p:sp>
        <p:nvSpPr>
          <p:cNvPr id="324" name="Google Shape;324;p67"/>
          <p:cNvSpPr txBox="1"/>
          <p:nvPr/>
        </p:nvSpPr>
        <p:spPr>
          <a:xfrm>
            <a:off x="716800" y="2640725"/>
            <a:ext cx="2712300" cy="65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chemeClr val="lt2"/>
                </a:solidFill>
                <a:latin typeface="Corben"/>
                <a:ea typeface="Corben"/>
                <a:cs typeface="Corben"/>
                <a:sym typeface="Corben"/>
              </a:rPr>
              <a:t>Kindness</a:t>
            </a:r>
            <a:endParaRPr sz="3000">
              <a:solidFill>
                <a:schemeClr val="lt2"/>
              </a:solidFill>
              <a:latin typeface="Corben"/>
              <a:ea typeface="Corben"/>
              <a:cs typeface="Corben"/>
              <a:sym typeface="Corben"/>
            </a:endParaRPr>
          </a:p>
        </p:txBody>
      </p:sp>
      <p:sp>
        <p:nvSpPr>
          <p:cNvPr id="325" name="Google Shape;325;p67"/>
          <p:cNvSpPr txBox="1"/>
          <p:nvPr/>
        </p:nvSpPr>
        <p:spPr>
          <a:xfrm>
            <a:off x="716800" y="3291725"/>
            <a:ext cx="2712300" cy="65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chemeClr val="lt2"/>
                </a:solidFill>
                <a:latin typeface="Corben"/>
                <a:ea typeface="Corben"/>
                <a:cs typeface="Corben"/>
                <a:sym typeface="Corben"/>
              </a:rPr>
              <a:t>Morality</a:t>
            </a:r>
            <a:endParaRPr sz="3000">
              <a:solidFill>
                <a:schemeClr val="lt2"/>
              </a:solidFill>
              <a:latin typeface="Corben"/>
              <a:ea typeface="Corben"/>
              <a:cs typeface="Corben"/>
              <a:sym typeface="Corben"/>
            </a:endParaRPr>
          </a:p>
        </p:txBody>
      </p:sp>
      <p:sp>
        <p:nvSpPr>
          <p:cNvPr id="326" name="Google Shape;326;p67"/>
          <p:cNvSpPr/>
          <p:nvPr/>
        </p:nvSpPr>
        <p:spPr>
          <a:xfrm>
            <a:off x="4436693" y="623825"/>
            <a:ext cx="3837300" cy="3318900"/>
          </a:xfrm>
          <a:prstGeom prst="triangle">
            <a:avLst>
              <a:gd fmla="val 50000" name="adj"/>
            </a:avLst>
          </a:prstGeom>
          <a:solidFill>
            <a:srgbClr val="F9E0FA"/>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67"/>
          <p:cNvSpPr/>
          <p:nvPr/>
        </p:nvSpPr>
        <p:spPr>
          <a:xfrm>
            <a:off x="4813049" y="623825"/>
            <a:ext cx="3084600" cy="2667900"/>
          </a:xfrm>
          <a:prstGeom prst="triangle">
            <a:avLst>
              <a:gd fmla="val 50000" name="adj"/>
            </a:avLst>
          </a:prstGeom>
          <a:solidFill>
            <a:srgbClr val="C5DBF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67"/>
          <p:cNvSpPr/>
          <p:nvPr/>
        </p:nvSpPr>
        <p:spPr>
          <a:xfrm>
            <a:off x="5189400" y="623825"/>
            <a:ext cx="2331900" cy="2016900"/>
          </a:xfrm>
          <a:prstGeom prst="triangle">
            <a:avLst>
              <a:gd fmla="val 50000" name="adj"/>
            </a:avLst>
          </a:prstGeom>
          <a:solidFill>
            <a:srgbClr val="D8EA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67"/>
          <p:cNvSpPr/>
          <p:nvPr/>
        </p:nvSpPr>
        <p:spPr>
          <a:xfrm>
            <a:off x="5565750" y="623825"/>
            <a:ext cx="1579200" cy="1365900"/>
          </a:xfrm>
          <a:prstGeom prst="triangle">
            <a:avLst>
              <a:gd fmla="val 50000" name="adj"/>
            </a:avLst>
          </a:prstGeom>
          <a:solidFill>
            <a:srgbClr val="FBEECA"/>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67"/>
          <p:cNvSpPr/>
          <p:nvPr/>
        </p:nvSpPr>
        <p:spPr>
          <a:xfrm>
            <a:off x="5942100" y="623825"/>
            <a:ext cx="826500" cy="714900"/>
          </a:xfrm>
          <a:prstGeom prst="triangle">
            <a:avLst>
              <a:gd fmla="val 50000"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CDDDDF"/>
        </a:solidFill>
      </p:bgPr>
    </p:bg>
    <p:spTree>
      <p:nvGrpSpPr>
        <p:cNvPr id="334" name="Shape 334"/>
        <p:cNvGrpSpPr/>
        <p:nvPr/>
      </p:nvGrpSpPr>
      <p:grpSpPr>
        <a:xfrm>
          <a:off x="0" y="0"/>
          <a:ext cx="0" cy="0"/>
          <a:chOff x="0" y="0"/>
          <a:chExt cx="0" cy="0"/>
        </a:xfrm>
      </p:grpSpPr>
      <p:sp>
        <p:nvSpPr>
          <p:cNvPr id="335" name="Google Shape;335;p68"/>
          <p:cNvSpPr txBox="1"/>
          <p:nvPr/>
        </p:nvSpPr>
        <p:spPr>
          <a:xfrm>
            <a:off x="716800" y="687725"/>
            <a:ext cx="2712300" cy="65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latin typeface="Corben"/>
                <a:ea typeface="Corben"/>
                <a:cs typeface="Corben"/>
                <a:sym typeface="Corben"/>
              </a:rPr>
              <a:t>Redundancy</a:t>
            </a:r>
            <a:endParaRPr sz="3000">
              <a:latin typeface="Corben"/>
              <a:ea typeface="Corben"/>
              <a:cs typeface="Corben"/>
              <a:sym typeface="Corben"/>
            </a:endParaRPr>
          </a:p>
        </p:txBody>
      </p:sp>
      <p:sp>
        <p:nvSpPr>
          <p:cNvPr id="336" name="Google Shape;336;p68"/>
          <p:cNvSpPr txBox="1"/>
          <p:nvPr/>
        </p:nvSpPr>
        <p:spPr>
          <a:xfrm>
            <a:off x="716800" y="1338725"/>
            <a:ext cx="2712300" cy="65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chemeClr val="lt2"/>
                </a:solidFill>
                <a:latin typeface="Corben"/>
                <a:ea typeface="Corben"/>
                <a:cs typeface="Corben"/>
                <a:sym typeface="Corben"/>
              </a:rPr>
              <a:t>Observability</a:t>
            </a:r>
            <a:endParaRPr sz="3000">
              <a:solidFill>
                <a:schemeClr val="lt2"/>
              </a:solidFill>
              <a:latin typeface="Corben"/>
              <a:ea typeface="Corben"/>
              <a:cs typeface="Corben"/>
              <a:sym typeface="Corben"/>
            </a:endParaRPr>
          </a:p>
        </p:txBody>
      </p:sp>
      <p:sp>
        <p:nvSpPr>
          <p:cNvPr id="337" name="Google Shape;337;p68"/>
          <p:cNvSpPr txBox="1"/>
          <p:nvPr/>
        </p:nvSpPr>
        <p:spPr>
          <a:xfrm>
            <a:off x="716800" y="1989725"/>
            <a:ext cx="2712300" cy="65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chemeClr val="lt2"/>
                </a:solidFill>
                <a:latin typeface="Corben"/>
                <a:ea typeface="Corben"/>
                <a:cs typeface="Corben"/>
                <a:sym typeface="Corben"/>
              </a:rPr>
              <a:t>Iteration</a:t>
            </a:r>
            <a:endParaRPr sz="3000">
              <a:solidFill>
                <a:schemeClr val="lt2"/>
              </a:solidFill>
              <a:latin typeface="Corben"/>
              <a:ea typeface="Corben"/>
              <a:cs typeface="Corben"/>
              <a:sym typeface="Corben"/>
            </a:endParaRPr>
          </a:p>
        </p:txBody>
      </p:sp>
      <p:sp>
        <p:nvSpPr>
          <p:cNvPr id="338" name="Google Shape;338;p68"/>
          <p:cNvSpPr txBox="1"/>
          <p:nvPr/>
        </p:nvSpPr>
        <p:spPr>
          <a:xfrm>
            <a:off x="716800" y="2640725"/>
            <a:ext cx="2712300" cy="65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chemeClr val="lt2"/>
                </a:solidFill>
                <a:latin typeface="Corben"/>
                <a:ea typeface="Corben"/>
                <a:cs typeface="Corben"/>
                <a:sym typeface="Corben"/>
              </a:rPr>
              <a:t>Kindness</a:t>
            </a:r>
            <a:endParaRPr sz="3000">
              <a:solidFill>
                <a:schemeClr val="lt2"/>
              </a:solidFill>
              <a:latin typeface="Corben"/>
              <a:ea typeface="Corben"/>
              <a:cs typeface="Corben"/>
              <a:sym typeface="Corben"/>
            </a:endParaRPr>
          </a:p>
        </p:txBody>
      </p:sp>
      <p:sp>
        <p:nvSpPr>
          <p:cNvPr id="339" name="Google Shape;339;p68"/>
          <p:cNvSpPr txBox="1"/>
          <p:nvPr/>
        </p:nvSpPr>
        <p:spPr>
          <a:xfrm>
            <a:off x="716800" y="3291725"/>
            <a:ext cx="2712300" cy="65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chemeClr val="lt2"/>
                </a:solidFill>
                <a:latin typeface="Corben"/>
                <a:ea typeface="Corben"/>
                <a:cs typeface="Corben"/>
                <a:sym typeface="Corben"/>
              </a:rPr>
              <a:t>Morality</a:t>
            </a:r>
            <a:endParaRPr sz="3000">
              <a:solidFill>
                <a:schemeClr val="lt2"/>
              </a:solidFill>
              <a:latin typeface="Corben"/>
              <a:ea typeface="Corben"/>
              <a:cs typeface="Corben"/>
              <a:sym typeface="Corben"/>
            </a:endParaRPr>
          </a:p>
        </p:txBody>
      </p:sp>
      <p:sp>
        <p:nvSpPr>
          <p:cNvPr id="340" name="Google Shape;340;p68"/>
          <p:cNvSpPr/>
          <p:nvPr/>
        </p:nvSpPr>
        <p:spPr>
          <a:xfrm>
            <a:off x="4436693" y="623825"/>
            <a:ext cx="3837300" cy="3318900"/>
          </a:xfrm>
          <a:prstGeom prst="triangle">
            <a:avLst>
              <a:gd fmla="val 50000" name="adj"/>
            </a:avLst>
          </a:prstGeom>
          <a:solidFill>
            <a:srgbClr val="F9E0FA"/>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68"/>
          <p:cNvSpPr/>
          <p:nvPr/>
        </p:nvSpPr>
        <p:spPr>
          <a:xfrm>
            <a:off x="4813049" y="623825"/>
            <a:ext cx="3084600" cy="2667900"/>
          </a:xfrm>
          <a:prstGeom prst="triangle">
            <a:avLst>
              <a:gd fmla="val 50000" name="adj"/>
            </a:avLst>
          </a:prstGeom>
          <a:solidFill>
            <a:srgbClr val="C5DBF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68"/>
          <p:cNvSpPr/>
          <p:nvPr/>
        </p:nvSpPr>
        <p:spPr>
          <a:xfrm>
            <a:off x="5189400" y="623825"/>
            <a:ext cx="2331900" cy="2016900"/>
          </a:xfrm>
          <a:prstGeom prst="triangle">
            <a:avLst>
              <a:gd fmla="val 50000" name="adj"/>
            </a:avLst>
          </a:prstGeom>
          <a:solidFill>
            <a:srgbClr val="D8EA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68"/>
          <p:cNvSpPr/>
          <p:nvPr/>
        </p:nvSpPr>
        <p:spPr>
          <a:xfrm>
            <a:off x="5565750" y="623825"/>
            <a:ext cx="1579200" cy="1365900"/>
          </a:xfrm>
          <a:prstGeom prst="triangle">
            <a:avLst>
              <a:gd fmla="val 50000" name="adj"/>
            </a:avLst>
          </a:prstGeom>
          <a:solidFill>
            <a:srgbClr val="FBEECA"/>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68"/>
          <p:cNvSpPr/>
          <p:nvPr/>
        </p:nvSpPr>
        <p:spPr>
          <a:xfrm>
            <a:off x="5942100" y="623825"/>
            <a:ext cx="826500" cy="714900"/>
          </a:xfrm>
          <a:prstGeom prst="triangle">
            <a:avLst>
              <a:gd fmla="val 50000" name="adj"/>
            </a:avLst>
          </a:prstGeom>
          <a:solidFill>
            <a:srgbClr val="CDDDD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8" name="Shape 348"/>
        <p:cNvGrpSpPr/>
        <p:nvPr/>
      </p:nvGrpSpPr>
      <p:grpSpPr>
        <a:xfrm>
          <a:off x="0" y="0"/>
          <a:ext cx="0" cy="0"/>
          <a:chOff x="0" y="0"/>
          <a:chExt cx="0" cy="0"/>
        </a:xfrm>
      </p:grpSpPr>
      <p:sp>
        <p:nvSpPr>
          <p:cNvPr id="349" name="Google Shape;349;p69"/>
          <p:cNvSpPr txBox="1"/>
          <p:nvPr>
            <p:ph idx="12" type="sldNum"/>
          </p:nvPr>
        </p:nvSpPr>
        <p:spPr>
          <a:xfrm>
            <a:off x="8273994" y="4857545"/>
            <a:ext cx="361200" cy="56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241C15"/>
              </a:buClr>
              <a:buSzPts val="500"/>
              <a:buFont typeface="Arial"/>
              <a:buNone/>
            </a:pPr>
            <a:fld id="{00000000-1234-1234-1234-123412341234}" type="slidenum">
              <a:rPr lang="en"/>
              <a:t>‹#›</a:t>
            </a:fld>
            <a:endParaRPr/>
          </a:p>
        </p:txBody>
      </p:sp>
      <p:sp>
        <p:nvSpPr>
          <p:cNvPr id="350" name="Google Shape;350;p69"/>
          <p:cNvSpPr txBox="1"/>
          <p:nvPr>
            <p:ph type="title"/>
          </p:nvPr>
        </p:nvSpPr>
        <p:spPr>
          <a:xfrm>
            <a:off x="651150" y="2210100"/>
            <a:ext cx="7841700" cy="723300"/>
          </a:xfrm>
          <a:prstGeom prst="rect">
            <a:avLst/>
          </a:prstGeom>
        </p:spPr>
        <p:txBody>
          <a:bodyPr anchorCtr="0" anchor="ctr" bIns="94900" lIns="94900" spcFirstLastPara="1" rIns="94900" wrap="square" tIns="94900">
            <a:noAutofit/>
          </a:bodyPr>
          <a:lstStyle/>
          <a:p>
            <a:pPr indent="0" lvl="0" marL="0" rtl="0" algn="ctr">
              <a:spcBef>
                <a:spcPts val="0"/>
              </a:spcBef>
              <a:spcAft>
                <a:spcPts val="0"/>
              </a:spcAft>
              <a:buNone/>
            </a:pPr>
            <a:r>
              <a:rPr lang="en"/>
              <a:t>Craft</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E01B"/>
        </a:solidFill>
      </p:bgPr>
    </p:bg>
    <p:spTree>
      <p:nvGrpSpPr>
        <p:cNvPr id="354" name="Shape 354"/>
        <p:cNvGrpSpPr/>
        <p:nvPr/>
      </p:nvGrpSpPr>
      <p:grpSpPr>
        <a:xfrm>
          <a:off x="0" y="0"/>
          <a:ext cx="0" cy="0"/>
          <a:chOff x="0" y="0"/>
          <a:chExt cx="0" cy="0"/>
        </a:xfrm>
      </p:grpSpPr>
      <p:sp>
        <p:nvSpPr>
          <p:cNvPr id="355" name="Google Shape;355;p70"/>
          <p:cNvSpPr txBox="1"/>
          <p:nvPr>
            <p:ph idx="4294967295" type="title"/>
          </p:nvPr>
        </p:nvSpPr>
        <p:spPr>
          <a:xfrm>
            <a:off x="827789" y="3446575"/>
            <a:ext cx="1896300" cy="924300"/>
          </a:xfrm>
          <a:prstGeom prst="rect">
            <a:avLst/>
          </a:prstGeom>
        </p:spPr>
        <p:txBody>
          <a:bodyPr anchorCtr="0" anchor="t" bIns="94900" lIns="94900" spcFirstLastPara="1" rIns="94900" wrap="square" tIns="94900">
            <a:noAutofit/>
          </a:bodyPr>
          <a:lstStyle/>
          <a:p>
            <a:pPr indent="0" lvl="0" marL="0" rtl="0" algn="l">
              <a:lnSpc>
                <a:spcPct val="100000"/>
              </a:lnSpc>
              <a:spcBef>
                <a:spcPts val="0"/>
              </a:spcBef>
              <a:spcAft>
                <a:spcPts val="0"/>
              </a:spcAft>
              <a:buNone/>
            </a:pPr>
            <a:r>
              <a:rPr lang="en" sz="1000">
                <a:solidFill>
                  <a:srgbClr val="241C15"/>
                </a:solidFill>
              </a:rPr>
              <a:t>Me</a:t>
            </a:r>
            <a:endParaRPr sz="1000">
              <a:solidFill>
                <a:srgbClr val="241C15"/>
              </a:solidFill>
            </a:endParaRPr>
          </a:p>
          <a:p>
            <a:pPr indent="0" lvl="0" marL="0" rtl="0" algn="l">
              <a:lnSpc>
                <a:spcPct val="100000"/>
              </a:lnSpc>
              <a:spcBef>
                <a:spcPts val="0"/>
              </a:spcBef>
              <a:spcAft>
                <a:spcPts val="0"/>
              </a:spcAft>
              <a:buNone/>
            </a:pPr>
            <a:r>
              <a:rPr i="1" lang="en" sz="1000">
                <a:solidFill>
                  <a:srgbClr val="998C87"/>
                </a:solidFill>
              </a:rPr>
              <a:t>Repeatedly, to anyone who’ll listen</a:t>
            </a:r>
            <a:endParaRPr sz="1000"/>
          </a:p>
        </p:txBody>
      </p:sp>
      <p:sp>
        <p:nvSpPr>
          <p:cNvPr id="356" name="Google Shape;356;p70"/>
          <p:cNvSpPr txBox="1"/>
          <p:nvPr>
            <p:ph idx="4294967295" type="title"/>
          </p:nvPr>
        </p:nvSpPr>
        <p:spPr>
          <a:xfrm>
            <a:off x="796750" y="767500"/>
            <a:ext cx="7477200" cy="1445400"/>
          </a:xfrm>
          <a:prstGeom prst="rect">
            <a:avLst/>
          </a:prstGeom>
        </p:spPr>
        <p:txBody>
          <a:bodyPr anchorCtr="0" anchor="t" bIns="94900" lIns="94900" spcFirstLastPara="1" rIns="94900" wrap="square" tIns="94900">
            <a:noAutofit/>
          </a:bodyPr>
          <a:lstStyle/>
          <a:p>
            <a:pPr indent="0" lvl="0" marL="0" rtl="0" algn="l">
              <a:lnSpc>
                <a:spcPct val="100000"/>
              </a:lnSpc>
              <a:spcBef>
                <a:spcPts val="0"/>
              </a:spcBef>
              <a:spcAft>
                <a:spcPts val="0"/>
              </a:spcAft>
              <a:buNone/>
            </a:pPr>
            <a:r>
              <a:rPr lang="en" sz="4800">
                <a:solidFill>
                  <a:srgbClr val="241C15"/>
                </a:solidFill>
              </a:rPr>
              <a:t>“The interviewer asks in questions what cannot be asked in questions.”</a:t>
            </a:r>
            <a:endParaRPr sz="4800">
              <a:solidFill>
                <a:srgbClr val="241C15"/>
              </a:solidFill>
            </a:endParaRPr>
          </a:p>
          <a:p>
            <a:pPr indent="0" lvl="0" marL="0" rtl="0" algn="l">
              <a:lnSpc>
                <a:spcPct val="100000"/>
              </a:lnSpc>
              <a:spcBef>
                <a:spcPts val="0"/>
              </a:spcBef>
              <a:spcAft>
                <a:spcPts val="0"/>
              </a:spcAft>
              <a:buNone/>
            </a:pPr>
            <a:r>
              <a:t/>
            </a:r>
            <a:endParaRPr sz="4800">
              <a:solidFill>
                <a:srgbClr val="241C15"/>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noFill/>
      </p:bgPr>
    </p:bg>
    <p:spTree>
      <p:nvGrpSpPr>
        <p:cNvPr id="178" name="Shape 178"/>
        <p:cNvGrpSpPr/>
        <p:nvPr/>
      </p:nvGrpSpPr>
      <p:grpSpPr>
        <a:xfrm>
          <a:off x="0" y="0"/>
          <a:ext cx="0" cy="0"/>
          <a:chOff x="0" y="0"/>
          <a:chExt cx="0" cy="0"/>
        </a:xfrm>
      </p:grpSpPr>
      <p:sp>
        <p:nvSpPr>
          <p:cNvPr id="179" name="Google Shape;179;p44"/>
          <p:cNvSpPr txBox="1"/>
          <p:nvPr>
            <p:ph idx="4294967295" type="title"/>
          </p:nvPr>
        </p:nvSpPr>
        <p:spPr>
          <a:xfrm>
            <a:off x="2147550" y="2210100"/>
            <a:ext cx="4848900" cy="723300"/>
          </a:xfrm>
          <a:prstGeom prst="rect">
            <a:avLst/>
          </a:prstGeom>
        </p:spPr>
        <p:txBody>
          <a:bodyPr anchorCtr="0" anchor="ctr" bIns="94900" lIns="94900" spcFirstLastPara="1" rIns="94900" wrap="square" tIns="94900">
            <a:noAutofit/>
          </a:bodyPr>
          <a:lstStyle/>
          <a:p>
            <a:pPr indent="0" lvl="0" marL="0" rtl="0" algn="ctr">
              <a:lnSpc>
                <a:spcPct val="100000"/>
              </a:lnSpc>
              <a:spcBef>
                <a:spcPts val="0"/>
              </a:spcBef>
              <a:spcAft>
                <a:spcPts val="0"/>
              </a:spcAft>
              <a:buNone/>
            </a:pPr>
            <a:r>
              <a:rPr lang="en" sz="4800">
                <a:solidFill>
                  <a:srgbClr val="241C15"/>
                </a:solidFill>
              </a:rPr>
              <a:t>I regret to inform you</a:t>
            </a:r>
            <a:endParaRPr b="0" sz="3600">
              <a:solidFill>
                <a:srgbClr val="241C15"/>
              </a:solidFill>
              <a:latin typeface="Corben"/>
              <a:ea typeface="Corben"/>
              <a:cs typeface="Corben"/>
              <a:sym typeface="Corben"/>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D8EACC"/>
        </a:solidFill>
      </p:bgPr>
    </p:bg>
    <p:spTree>
      <p:nvGrpSpPr>
        <p:cNvPr id="360" name="Shape 360"/>
        <p:cNvGrpSpPr/>
        <p:nvPr/>
      </p:nvGrpSpPr>
      <p:grpSpPr>
        <a:xfrm>
          <a:off x="0" y="0"/>
          <a:ext cx="0" cy="0"/>
          <a:chOff x="0" y="0"/>
          <a:chExt cx="0" cy="0"/>
        </a:xfrm>
      </p:grpSpPr>
      <p:sp>
        <p:nvSpPr>
          <p:cNvPr id="361" name="Google Shape;361;p71"/>
          <p:cNvSpPr txBox="1"/>
          <p:nvPr>
            <p:ph idx="4294967295" type="title"/>
          </p:nvPr>
        </p:nvSpPr>
        <p:spPr>
          <a:xfrm>
            <a:off x="796750" y="767500"/>
            <a:ext cx="5973000" cy="723300"/>
          </a:xfrm>
          <a:prstGeom prst="rect">
            <a:avLst/>
          </a:prstGeom>
        </p:spPr>
        <p:txBody>
          <a:bodyPr anchorCtr="0" anchor="t" bIns="94900" lIns="94900" spcFirstLastPara="1" rIns="94900" wrap="square" tIns="94900">
            <a:noAutofit/>
          </a:bodyPr>
          <a:lstStyle/>
          <a:p>
            <a:pPr indent="0" lvl="0" marL="0" rtl="0" algn="l">
              <a:lnSpc>
                <a:spcPct val="100000"/>
              </a:lnSpc>
              <a:spcBef>
                <a:spcPts val="0"/>
              </a:spcBef>
              <a:spcAft>
                <a:spcPts val="0"/>
              </a:spcAft>
              <a:buClr>
                <a:schemeClr val="dk1"/>
              </a:buClr>
              <a:buSzPts val="1100"/>
              <a:buFont typeface="Arial"/>
              <a:buNone/>
            </a:pPr>
            <a:r>
              <a:rPr lang="en" sz="2400">
                <a:solidFill>
                  <a:srgbClr val="241C15"/>
                </a:solidFill>
              </a:rPr>
              <a:t>“Results of a multiple regression ... showed that narcissism and sadism explained the likelihood of using brainteasers in an interview.”</a:t>
            </a:r>
            <a:endParaRPr sz="2400">
              <a:solidFill>
                <a:srgbClr val="241C15"/>
              </a:solidFill>
            </a:endParaRPr>
          </a:p>
          <a:p>
            <a:pPr indent="0" lvl="0" marL="0" rtl="0" algn="l">
              <a:lnSpc>
                <a:spcPct val="100000"/>
              </a:lnSpc>
              <a:spcBef>
                <a:spcPts val="0"/>
              </a:spcBef>
              <a:spcAft>
                <a:spcPts val="0"/>
              </a:spcAft>
              <a:buClr>
                <a:schemeClr val="dk1"/>
              </a:buClr>
              <a:buSzPts val="1100"/>
              <a:buFont typeface="Arial"/>
              <a:buNone/>
            </a:pPr>
            <a:r>
              <a:t/>
            </a:r>
            <a:endParaRPr sz="2400">
              <a:solidFill>
                <a:srgbClr val="241C15"/>
              </a:solidFill>
            </a:endParaRPr>
          </a:p>
          <a:p>
            <a:pPr indent="0" lvl="0" marL="0" rtl="0" algn="l">
              <a:lnSpc>
                <a:spcPct val="100000"/>
              </a:lnSpc>
              <a:spcBef>
                <a:spcPts val="0"/>
              </a:spcBef>
              <a:spcAft>
                <a:spcPts val="0"/>
              </a:spcAft>
              <a:buNone/>
            </a:pPr>
            <a:r>
              <a:t/>
            </a:r>
            <a:endParaRPr sz="2400">
              <a:solidFill>
                <a:srgbClr val="241C15"/>
              </a:solidFill>
            </a:endParaRPr>
          </a:p>
        </p:txBody>
      </p:sp>
      <p:sp>
        <p:nvSpPr>
          <p:cNvPr id="362" name="Google Shape;362;p71"/>
          <p:cNvSpPr txBox="1"/>
          <p:nvPr>
            <p:ph idx="4294967295" type="title"/>
          </p:nvPr>
        </p:nvSpPr>
        <p:spPr>
          <a:xfrm>
            <a:off x="827833" y="3446575"/>
            <a:ext cx="7446300" cy="924300"/>
          </a:xfrm>
          <a:prstGeom prst="rect">
            <a:avLst/>
          </a:prstGeom>
        </p:spPr>
        <p:txBody>
          <a:bodyPr anchorCtr="0" anchor="t" bIns="94900" lIns="94900" spcFirstLastPara="1" rIns="94900" wrap="square" tIns="94900">
            <a:noAutofit/>
          </a:bodyPr>
          <a:lstStyle/>
          <a:p>
            <a:pPr indent="0" lvl="0" marL="0" rtl="0" algn="l">
              <a:lnSpc>
                <a:spcPct val="100000"/>
              </a:lnSpc>
              <a:spcBef>
                <a:spcPts val="0"/>
              </a:spcBef>
              <a:spcAft>
                <a:spcPts val="0"/>
              </a:spcAft>
              <a:buNone/>
            </a:pPr>
            <a:r>
              <a:rPr lang="en" sz="1000"/>
              <a:t>Scott Highhouse, Christopher D. Nye, Don C. Zhang</a:t>
            </a:r>
            <a:endParaRPr sz="1000"/>
          </a:p>
          <a:p>
            <a:pPr indent="0" lvl="0" marL="0" rtl="0" algn="l">
              <a:lnSpc>
                <a:spcPct val="100000"/>
              </a:lnSpc>
              <a:spcBef>
                <a:spcPts val="0"/>
              </a:spcBef>
              <a:spcAft>
                <a:spcPts val="0"/>
              </a:spcAft>
              <a:buNone/>
            </a:pPr>
            <a:r>
              <a:rPr i="1" lang="en" sz="1000"/>
              <a:t>Dark Motives and Elective Use of Brainteaser Interview Questions</a:t>
            </a:r>
            <a:endParaRPr i="1" sz="1000"/>
          </a:p>
          <a:p>
            <a:pPr indent="0" lvl="0" marL="0" rtl="0" algn="l">
              <a:lnSpc>
                <a:spcPct val="100000"/>
              </a:lnSpc>
              <a:spcBef>
                <a:spcPts val="0"/>
              </a:spcBef>
              <a:spcAft>
                <a:spcPts val="0"/>
              </a:spcAft>
              <a:buClr>
                <a:schemeClr val="dk1"/>
              </a:buClr>
              <a:buSzPts val="1100"/>
              <a:buFont typeface="Arial"/>
              <a:buNone/>
            </a:pPr>
            <a:r>
              <a:rPr i="1" lang="en" sz="1000"/>
              <a:t>Journal of Applied Psychology, September 7 2018</a:t>
            </a:r>
            <a:endParaRPr i="1" sz="1000"/>
          </a:p>
          <a:p>
            <a:pPr indent="0" lvl="0" marL="0" rtl="0" algn="l">
              <a:lnSpc>
                <a:spcPct val="100000"/>
              </a:lnSpc>
              <a:spcBef>
                <a:spcPts val="0"/>
              </a:spcBef>
              <a:spcAft>
                <a:spcPts val="0"/>
              </a:spcAft>
              <a:buClr>
                <a:schemeClr val="dk1"/>
              </a:buClr>
              <a:buSzPts val="1100"/>
              <a:buFont typeface="Arial"/>
              <a:buNone/>
            </a:pPr>
            <a:r>
              <a:t/>
            </a:r>
            <a:endParaRPr sz="1000"/>
          </a:p>
          <a:p>
            <a:pPr indent="0" lvl="0" marL="0" rtl="0" algn="l">
              <a:lnSpc>
                <a:spcPct val="100000"/>
              </a:lnSpc>
              <a:spcBef>
                <a:spcPts val="0"/>
              </a:spcBef>
              <a:spcAft>
                <a:spcPts val="0"/>
              </a:spcAft>
              <a:buNone/>
            </a:pPr>
            <a:r>
              <a:t/>
            </a:r>
            <a:endParaRPr sz="1000"/>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366" name="Shape 366"/>
        <p:cNvGrpSpPr/>
        <p:nvPr/>
      </p:nvGrpSpPr>
      <p:grpSpPr>
        <a:xfrm>
          <a:off x="0" y="0"/>
          <a:ext cx="0" cy="0"/>
          <a:chOff x="0" y="0"/>
          <a:chExt cx="0" cy="0"/>
        </a:xfrm>
      </p:grpSpPr>
      <p:sp>
        <p:nvSpPr>
          <p:cNvPr id="367" name="Google Shape;367;p72"/>
          <p:cNvSpPr txBox="1"/>
          <p:nvPr/>
        </p:nvSpPr>
        <p:spPr>
          <a:xfrm>
            <a:off x="716800" y="687725"/>
            <a:ext cx="2712300" cy="65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chemeClr val="lt2"/>
                </a:solidFill>
                <a:latin typeface="Corben"/>
                <a:ea typeface="Corben"/>
                <a:cs typeface="Corben"/>
                <a:sym typeface="Corben"/>
              </a:rPr>
              <a:t>Redundancy</a:t>
            </a:r>
            <a:endParaRPr sz="3000">
              <a:solidFill>
                <a:schemeClr val="lt2"/>
              </a:solidFill>
              <a:latin typeface="Corben"/>
              <a:ea typeface="Corben"/>
              <a:cs typeface="Corben"/>
              <a:sym typeface="Corben"/>
            </a:endParaRPr>
          </a:p>
        </p:txBody>
      </p:sp>
      <p:sp>
        <p:nvSpPr>
          <p:cNvPr id="368" name="Google Shape;368;p72"/>
          <p:cNvSpPr txBox="1"/>
          <p:nvPr/>
        </p:nvSpPr>
        <p:spPr>
          <a:xfrm>
            <a:off x="716800" y="1338725"/>
            <a:ext cx="2712300" cy="65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chemeClr val="lt2"/>
                </a:solidFill>
                <a:latin typeface="Corben"/>
                <a:ea typeface="Corben"/>
                <a:cs typeface="Corben"/>
                <a:sym typeface="Corben"/>
              </a:rPr>
              <a:t>Observability</a:t>
            </a:r>
            <a:endParaRPr sz="3000">
              <a:solidFill>
                <a:schemeClr val="lt2"/>
              </a:solidFill>
              <a:latin typeface="Corben"/>
              <a:ea typeface="Corben"/>
              <a:cs typeface="Corben"/>
              <a:sym typeface="Corben"/>
            </a:endParaRPr>
          </a:p>
        </p:txBody>
      </p:sp>
      <p:sp>
        <p:nvSpPr>
          <p:cNvPr id="369" name="Google Shape;369;p72"/>
          <p:cNvSpPr txBox="1"/>
          <p:nvPr/>
        </p:nvSpPr>
        <p:spPr>
          <a:xfrm>
            <a:off x="716800" y="1989725"/>
            <a:ext cx="2712300" cy="65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chemeClr val="lt2"/>
                </a:solidFill>
                <a:latin typeface="Corben"/>
                <a:ea typeface="Corben"/>
                <a:cs typeface="Corben"/>
                <a:sym typeface="Corben"/>
              </a:rPr>
              <a:t>Iteration</a:t>
            </a:r>
            <a:endParaRPr sz="3000">
              <a:solidFill>
                <a:schemeClr val="lt2"/>
              </a:solidFill>
              <a:latin typeface="Corben"/>
              <a:ea typeface="Corben"/>
              <a:cs typeface="Corben"/>
              <a:sym typeface="Corben"/>
            </a:endParaRPr>
          </a:p>
        </p:txBody>
      </p:sp>
      <p:sp>
        <p:nvSpPr>
          <p:cNvPr id="370" name="Google Shape;370;p72"/>
          <p:cNvSpPr txBox="1"/>
          <p:nvPr/>
        </p:nvSpPr>
        <p:spPr>
          <a:xfrm>
            <a:off x="716800" y="2640725"/>
            <a:ext cx="2712300" cy="65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latin typeface="Corben"/>
                <a:ea typeface="Corben"/>
                <a:cs typeface="Corben"/>
                <a:sym typeface="Corben"/>
              </a:rPr>
              <a:t>Kindness</a:t>
            </a:r>
            <a:endParaRPr sz="3000">
              <a:latin typeface="Corben"/>
              <a:ea typeface="Corben"/>
              <a:cs typeface="Corben"/>
              <a:sym typeface="Corben"/>
            </a:endParaRPr>
          </a:p>
        </p:txBody>
      </p:sp>
      <p:sp>
        <p:nvSpPr>
          <p:cNvPr id="371" name="Google Shape;371;p72"/>
          <p:cNvSpPr txBox="1"/>
          <p:nvPr/>
        </p:nvSpPr>
        <p:spPr>
          <a:xfrm>
            <a:off x="716800" y="3291725"/>
            <a:ext cx="2712300" cy="65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chemeClr val="lt2"/>
                </a:solidFill>
                <a:latin typeface="Corben"/>
                <a:ea typeface="Corben"/>
                <a:cs typeface="Corben"/>
                <a:sym typeface="Corben"/>
              </a:rPr>
              <a:t>Morality</a:t>
            </a:r>
            <a:endParaRPr sz="3000">
              <a:solidFill>
                <a:schemeClr val="lt2"/>
              </a:solidFill>
              <a:latin typeface="Corben"/>
              <a:ea typeface="Corben"/>
              <a:cs typeface="Corben"/>
              <a:sym typeface="Corben"/>
            </a:endParaRPr>
          </a:p>
        </p:txBody>
      </p:sp>
      <p:sp>
        <p:nvSpPr>
          <p:cNvPr id="372" name="Google Shape;372;p72"/>
          <p:cNvSpPr/>
          <p:nvPr/>
        </p:nvSpPr>
        <p:spPr>
          <a:xfrm>
            <a:off x="4436693" y="623825"/>
            <a:ext cx="3837300" cy="3318900"/>
          </a:xfrm>
          <a:prstGeom prst="triangle">
            <a:avLst>
              <a:gd fmla="val 50000" name="adj"/>
            </a:avLst>
          </a:prstGeom>
          <a:solidFill>
            <a:srgbClr val="F9E0FA"/>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72"/>
          <p:cNvSpPr/>
          <p:nvPr/>
        </p:nvSpPr>
        <p:spPr>
          <a:xfrm>
            <a:off x="4813049" y="623825"/>
            <a:ext cx="3084600" cy="2667900"/>
          </a:xfrm>
          <a:prstGeom prst="triangle">
            <a:avLst>
              <a:gd fmla="val 50000" name="adj"/>
            </a:avLst>
          </a:prstGeom>
          <a:solidFill>
            <a:srgbClr val="00A1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72"/>
          <p:cNvSpPr/>
          <p:nvPr/>
        </p:nvSpPr>
        <p:spPr>
          <a:xfrm>
            <a:off x="5189400" y="623825"/>
            <a:ext cx="2331900" cy="2016900"/>
          </a:xfrm>
          <a:prstGeom prst="triangle">
            <a:avLst>
              <a:gd fmla="val 50000" name="adj"/>
            </a:avLst>
          </a:prstGeom>
          <a:solidFill>
            <a:srgbClr val="D8EA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72"/>
          <p:cNvSpPr/>
          <p:nvPr/>
        </p:nvSpPr>
        <p:spPr>
          <a:xfrm>
            <a:off x="5565750" y="623825"/>
            <a:ext cx="1579200" cy="1365900"/>
          </a:xfrm>
          <a:prstGeom prst="triangle">
            <a:avLst>
              <a:gd fmla="val 50000" name="adj"/>
            </a:avLst>
          </a:prstGeom>
          <a:solidFill>
            <a:srgbClr val="FBEECA"/>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72"/>
          <p:cNvSpPr/>
          <p:nvPr/>
        </p:nvSpPr>
        <p:spPr>
          <a:xfrm>
            <a:off x="5942100" y="623825"/>
            <a:ext cx="826500" cy="714900"/>
          </a:xfrm>
          <a:prstGeom prst="triangle">
            <a:avLst>
              <a:gd fmla="val 50000" name="adj"/>
            </a:avLst>
          </a:prstGeom>
          <a:solidFill>
            <a:srgbClr val="CDDDD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380" name="Shape 380"/>
        <p:cNvGrpSpPr/>
        <p:nvPr/>
      </p:nvGrpSpPr>
      <p:grpSpPr>
        <a:xfrm>
          <a:off x="0" y="0"/>
          <a:ext cx="0" cy="0"/>
          <a:chOff x="0" y="0"/>
          <a:chExt cx="0" cy="0"/>
        </a:xfrm>
      </p:grpSpPr>
      <p:sp>
        <p:nvSpPr>
          <p:cNvPr id="381" name="Google Shape;381;p73"/>
          <p:cNvSpPr txBox="1"/>
          <p:nvPr/>
        </p:nvSpPr>
        <p:spPr>
          <a:xfrm>
            <a:off x="716800" y="687725"/>
            <a:ext cx="2712300" cy="65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chemeClr val="lt2"/>
                </a:solidFill>
                <a:latin typeface="Corben"/>
                <a:ea typeface="Corben"/>
                <a:cs typeface="Corben"/>
                <a:sym typeface="Corben"/>
              </a:rPr>
              <a:t>Redundancy</a:t>
            </a:r>
            <a:endParaRPr sz="3000">
              <a:solidFill>
                <a:schemeClr val="lt2"/>
              </a:solidFill>
              <a:latin typeface="Corben"/>
              <a:ea typeface="Corben"/>
              <a:cs typeface="Corben"/>
              <a:sym typeface="Corben"/>
            </a:endParaRPr>
          </a:p>
        </p:txBody>
      </p:sp>
      <p:sp>
        <p:nvSpPr>
          <p:cNvPr id="382" name="Google Shape;382;p73"/>
          <p:cNvSpPr txBox="1"/>
          <p:nvPr/>
        </p:nvSpPr>
        <p:spPr>
          <a:xfrm>
            <a:off x="716800" y="1338725"/>
            <a:ext cx="2712300" cy="65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chemeClr val="lt2"/>
                </a:solidFill>
                <a:latin typeface="Corben"/>
                <a:ea typeface="Corben"/>
                <a:cs typeface="Corben"/>
                <a:sym typeface="Corben"/>
              </a:rPr>
              <a:t>Observability</a:t>
            </a:r>
            <a:endParaRPr sz="3000">
              <a:solidFill>
                <a:schemeClr val="lt2"/>
              </a:solidFill>
              <a:latin typeface="Corben"/>
              <a:ea typeface="Corben"/>
              <a:cs typeface="Corben"/>
              <a:sym typeface="Corben"/>
            </a:endParaRPr>
          </a:p>
        </p:txBody>
      </p:sp>
      <p:sp>
        <p:nvSpPr>
          <p:cNvPr id="383" name="Google Shape;383;p73"/>
          <p:cNvSpPr txBox="1"/>
          <p:nvPr/>
        </p:nvSpPr>
        <p:spPr>
          <a:xfrm>
            <a:off x="716800" y="1989725"/>
            <a:ext cx="2712300" cy="65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chemeClr val="lt2"/>
                </a:solidFill>
                <a:latin typeface="Corben"/>
                <a:ea typeface="Corben"/>
                <a:cs typeface="Corben"/>
                <a:sym typeface="Corben"/>
              </a:rPr>
              <a:t>Iteration</a:t>
            </a:r>
            <a:endParaRPr sz="3000">
              <a:solidFill>
                <a:schemeClr val="lt2"/>
              </a:solidFill>
              <a:latin typeface="Corben"/>
              <a:ea typeface="Corben"/>
              <a:cs typeface="Corben"/>
              <a:sym typeface="Corben"/>
            </a:endParaRPr>
          </a:p>
        </p:txBody>
      </p:sp>
      <p:sp>
        <p:nvSpPr>
          <p:cNvPr id="384" name="Google Shape;384;p73"/>
          <p:cNvSpPr txBox="1"/>
          <p:nvPr/>
        </p:nvSpPr>
        <p:spPr>
          <a:xfrm>
            <a:off x="716800" y="2640725"/>
            <a:ext cx="2712300" cy="65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chemeClr val="lt2"/>
                </a:solidFill>
                <a:latin typeface="Corben"/>
                <a:ea typeface="Corben"/>
                <a:cs typeface="Corben"/>
                <a:sym typeface="Corben"/>
              </a:rPr>
              <a:t>Kindness</a:t>
            </a:r>
            <a:endParaRPr sz="3000">
              <a:solidFill>
                <a:schemeClr val="lt2"/>
              </a:solidFill>
              <a:latin typeface="Corben"/>
              <a:ea typeface="Corben"/>
              <a:cs typeface="Corben"/>
              <a:sym typeface="Corben"/>
            </a:endParaRPr>
          </a:p>
        </p:txBody>
      </p:sp>
      <p:sp>
        <p:nvSpPr>
          <p:cNvPr id="385" name="Google Shape;385;p73"/>
          <p:cNvSpPr txBox="1"/>
          <p:nvPr/>
        </p:nvSpPr>
        <p:spPr>
          <a:xfrm>
            <a:off x="716800" y="3291725"/>
            <a:ext cx="2712300" cy="65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latin typeface="Corben"/>
                <a:ea typeface="Corben"/>
                <a:cs typeface="Corben"/>
                <a:sym typeface="Corben"/>
              </a:rPr>
              <a:t>Morality</a:t>
            </a:r>
            <a:endParaRPr sz="3000">
              <a:latin typeface="Corben"/>
              <a:ea typeface="Corben"/>
              <a:cs typeface="Corben"/>
              <a:sym typeface="Corben"/>
            </a:endParaRPr>
          </a:p>
        </p:txBody>
      </p:sp>
      <p:sp>
        <p:nvSpPr>
          <p:cNvPr id="386" name="Google Shape;386;p73"/>
          <p:cNvSpPr/>
          <p:nvPr/>
        </p:nvSpPr>
        <p:spPr>
          <a:xfrm>
            <a:off x="4436693" y="623825"/>
            <a:ext cx="3837300" cy="3318900"/>
          </a:xfrm>
          <a:prstGeom prst="triangle">
            <a:avLst>
              <a:gd fmla="val 50000" name="adj"/>
            </a:avLst>
          </a:prstGeom>
          <a:solidFill>
            <a:srgbClr val="FF76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73"/>
          <p:cNvSpPr/>
          <p:nvPr/>
        </p:nvSpPr>
        <p:spPr>
          <a:xfrm>
            <a:off x="4813049" y="623825"/>
            <a:ext cx="3084600" cy="2667900"/>
          </a:xfrm>
          <a:prstGeom prst="triangle">
            <a:avLst>
              <a:gd fmla="val 50000" name="adj"/>
            </a:avLst>
          </a:prstGeom>
          <a:solidFill>
            <a:srgbClr val="C5DBF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73"/>
          <p:cNvSpPr/>
          <p:nvPr/>
        </p:nvSpPr>
        <p:spPr>
          <a:xfrm>
            <a:off x="5189400" y="623825"/>
            <a:ext cx="2331900" cy="2016900"/>
          </a:xfrm>
          <a:prstGeom prst="triangle">
            <a:avLst>
              <a:gd fmla="val 50000" name="adj"/>
            </a:avLst>
          </a:prstGeom>
          <a:solidFill>
            <a:srgbClr val="D8EA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73"/>
          <p:cNvSpPr/>
          <p:nvPr/>
        </p:nvSpPr>
        <p:spPr>
          <a:xfrm>
            <a:off x="5565750" y="623825"/>
            <a:ext cx="1579200" cy="1365900"/>
          </a:xfrm>
          <a:prstGeom prst="triangle">
            <a:avLst>
              <a:gd fmla="val 50000" name="adj"/>
            </a:avLst>
          </a:prstGeom>
          <a:solidFill>
            <a:srgbClr val="FBEECA"/>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73"/>
          <p:cNvSpPr/>
          <p:nvPr/>
        </p:nvSpPr>
        <p:spPr>
          <a:xfrm>
            <a:off x="5942100" y="623825"/>
            <a:ext cx="826500" cy="714900"/>
          </a:xfrm>
          <a:prstGeom prst="triangle">
            <a:avLst>
              <a:gd fmla="val 50000" name="adj"/>
            </a:avLst>
          </a:prstGeom>
          <a:solidFill>
            <a:srgbClr val="CDDDD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E01B"/>
        </a:solidFill>
      </p:bgPr>
    </p:bg>
    <p:spTree>
      <p:nvGrpSpPr>
        <p:cNvPr id="394" name="Shape 394"/>
        <p:cNvGrpSpPr/>
        <p:nvPr/>
      </p:nvGrpSpPr>
      <p:grpSpPr>
        <a:xfrm>
          <a:off x="0" y="0"/>
          <a:ext cx="0" cy="0"/>
          <a:chOff x="0" y="0"/>
          <a:chExt cx="0" cy="0"/>
        </a:xfrm>
      </p:grpSpPr>
      <p:pic>
        <p:nvPicPr>
          <p:cNvPr id="395" name="Google Shape;395;p74"/>
          <p:cNvPicPr preferRelativeResize="0"/>
          <p:nvPr/>
        </p:nvPicPr>
        <p:blipFill rotWithShape="1">
          <a:blip r:embed="rId3">
            <a:alphaModFix/>
          </a:blip>
          <a:srcRect b="32419" l="17817" r="13759" t="29519"/>
          <a:stretch/>
        </p:blipFill>
        <p:spPr>
          <a:xfrm>
            <a:off x="793550" y="861738"/>
            <a:ext cx="1947267" cy="609301"/>
          </a:xfrm>
          <a:prstGeom prst="rect">
            <a:avLst/>
          </a:prstGeom>
          <a:noFill/>
          <a:ln>
            <a:noFill/>
          </a:ln>
        </p:spPr>
      </p:pic>
      <p:sp>
        <p:nvSpPr>
          <p:cNvPr id="396" name="Google Shape;396;p74"/>
          <p:cNvSpPr txBox="1"/>
          <p:nvPr>
            <p:ph type="title"/>
          </p:nvPr>
        </p:nvSpPr>
        <p:spPr>
          <a:xfrm>
            <a:off x="793550" y="1359925"/>
            <a:ext cx="7841700" cy="723300"/>
          </a:xfrm>
          <a:prstGeom prst="rect">
            <a:avLst/>
          </a:prstGeom>
        </p:spPr>
        <p:txBody>
          <a:bodyPr anchorCtr="0" anchor="t" bIns="94900" lIns="94900" spcFirstLastPara="1" rIns="94900" wrap="square" tIns="94900">
            <a:noAutofit/>
          </a:bodyPr>
          <a:lstStyle/>
          <a:p>
            <a:pPr indent="0" lvl="0" marL="0" rtl="0" algn="l">
              <a:spcBef>
                <a:spcPts val="0"/>
              </a:spcBef>
              <a:spcAft>
                <a:spcPts val="0"/>
              </a:spcAft>
              <a:buNone/>
            </a:pPr>
            <a:r>
              <a:rPr lang="en"/>
              <a:t>Thank you.</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C5DBF2"/>
        </a:solidFill>
      </p:bgPr>
    </p:bg>
    <p:spTree>
      <p:nvGrpSpPr>
        <p:cNvPr id="183" name="Shape 183"/>
        <p:cNvGrpSpPr/>
        <p:nvPr/>
      </p:nvGrpSpPr>
      <p:grpSpPr>
        <a:xfrm>
          <a:off x="0" y="0"/>
          <a:ext cx="0" cy="0"/>
          <a:chOff x="0" y="0"/>
          <a:chExt cx="0" cy="0"/>
        </a:xfrm>
      </p:grpSpPr>
      <p:sp>
        <p:nvSpPr>
          <p:cNvPr id="184" name="Google Shape;184;p45"/>
          <p:cNvSpPr txBox="1"/>
          <p:nvPr>
            <p:ph type="title"/>
          </p:nvPr>
        </p:nvSpPr>
        <p:spPr>
          <a:xfrm>
            <a:off x="651150" y="104550"/>
            <a:ext cx="7841700" cy="4934400"/>
          </a:xfrm>
          <a:prstGeom prst="rect">
            <a:avLst/>
          </a:prstGeom>
        </p:spPr>
        <p:txBody>
          <a:bodyPr anchorCtr="0" anchor="ctr" bIns="94900" lIns="94900" spcFirstLastPara="1" rIns="94900" wrap="square" tIns="94900">
            <a:noAutofit/>
          </a:bodyPr>
          <a:lstStyle/>
          <a:p>
            <a:pPr indent="0" lvl="0" marL="0" rtl="0" algn="ctr">
              <a:lnSpc>
                <a:spcPct val="100000"/>
              </a:lnSpc>
              <a:spcBef>
                <a:spcPts val="0"/>
              </a:spcBef>
              <a:spcAft>
                <a:spcPts val="0"/>
              </a:spcAft>
              <a:buNone/>
            </a:pPr>
            <a:r>
              <a:rPr lang="en" sz="4800"/>
              <a:t>How I went from an introverted engineer to an introverted engineer who occasionally likes to talk to people:</a:t>
            </a:r>
            <a:endParaRPr sz="48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188" name="Shape 188"/>
        <p:cNvGrpSpPr/>
        <p:nvPr/>
      </p:nvGrpSpPr>
      <p:grpSpPr>
        <a:xfrm>
          <a:off x="0" y="0"/>
          <a:ext cx="0" cy="0"/>
          <a:chOff x="0" y="0"/>
          <a:chExt cx="0" cy="0"/>
        </a:xfrm>
      </p:grpSpPr>
      <p:sp>
        <p:nvSpPr>
          <p:cNvPr id="189" name="Google Shape;189;p46"/>
          <p:cNvSpPr txBox="1"/>
          <p:nvPr>
            <p:ph idx="4294967295" type="title"/>
          </p:nvPr>
        </p:nvSpPr>
        <p:spPr>
          <a:xfrm>
            <a:off x="3984600" y="2210088"/>
            <a:ext cx="4289400" cy="723300"/>
          </a:xfrm>
          <a:prstGeom prst="rect">
            <a:avLst/>
          </a:prstGeom>
        </p:spPr>
        <p:txBody>
          <a:bodyPr anchorCtr="0" anchor="t" bIns="94900" lIns="94900" spcFirstLastPara="1" rIns="94900" wrap="square" tIns="94900">
            <a:noAutofit/>
          </a:bodyPr>
          <a:lstStyle/>
          <a:p>
            <a:pPr indent="0" lvl="0" marL="0" rtl="0" algn="r">
              <a:lnSpc>
                <a:spcPct val="100000"/>
              </a:lnSpc>
              <a:spcBef>
                <a:spcPts val="0"/>
              </a:spcBef>
              <a:spcAft>
                <a:spcPts val="0"/>
              </a:spcAft>
              <a:buNone/>
            </a:pPr>
            <a:r>
              <a:rPr lang="en" sz="3000">
                <a:solidFill>
                  <a:srgbClr val="241C15"/>
                </a:solidFill>
              </a:rPr>
              <a:t>Google</a:t>
            </a:r>
            <a:endParaRPr b="0" sz="3000">
              <a:solidFill>
                <a:srgbClr val="241C15"/>
              </a:solidFill>
              <a:latin typeface="Corben"/>
              <a:ea typeface="Corben"/>
              <a:cs typeface="Corben"/>
              <a:sym typeface="Corben"/>
            </a:endParaRPr>
          </a:p>
        </p:txBody>
      </p:sp>
      <p:sp>
        <p:nvSpPr>
          <p:cNvPr id="190" name="Google Shape;190;p46"/>
          <p:cNvSpPr txBox="1"/>
          <p:nvPr>
            <p:ph idx="12" type="sldNum"/>
          </p:nvPr>
        </p:nvSpPr>
        <p:spPr>
          <a:xfrm>
            <a:off x="8273994" y="4857545"/>
            <a:ext cx="361200" cy="56100"/>
          </a:xfrm>
          <a:prstGeom prst="rect">
            <a:avLst/>
          </a:prstGeom>
        </p:spPr>
        <p:txBody>
          <a:bodyPr anchorCtr="0" anchor="t" bIns="0" lIns="0" spcFirstLastPara="1" rIns="0" wrap="square" tIns="0">
            <a:noAutofit/>
          </a:bodyPr>
          <a:lstStyle/>
          <a:p>
            <a:pPr indent="0" lvl="0" marL="0" rtl="0" algn="l">
              <a:spcBef>
                <a:spcPts val="0"/>
              </a:spcBef>
              <a:spcAft>
                <a:spcPts val="0"/>
              </a:spcAft>
              <a:buClr>
                <a:srgbClr val="241C15"/>
              </a:buClr>
              <a:buSzPts val="500"/>
              <a:buFont typeface="Arial"/>
              <a:buNone/>
            </a:pPr>
            <a:fld id="{00000000-1234-1234-1234-123412341234}" type="slidenum">
              <a:rPr lang="en"/>
              <a:t>‹#›</a:t>
            </a:fld>
            <a:endParaRPr>
              <a:solidFill>
                <a:srgbClr val="5F5F5F"/>
              </a:solidFill>
            </a:endParaRPr>
          </a:p>
        </p:txBody>
      </p:sp>
      <p:pic>
        <p:nvPicPr>
          <p:cNvPr id="191" name="Google Shape;191;p46"/>
          <p:cNvPicPr preferRelativeResize="0"/>
          <p:nvPr/>
        </p:nvPicPr>
        <p:blipFill>
          <a:blip r:embed="rId3">
            <a:alphaModFix/>
          </a:blip>
          <a:stretch>
            <a:fillRect/>
          </a:stretch>
        </p:blipFill>
        <p:spPr>
          <a:xfrm>
            <a:off x="1048300" y="1366038"/>
            <a:ext cx="2354900" cy="24114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195" name="Shape 195"/>
        <p:cNvGrpSpPr/>
        <p:nvPr/>
      </p:nvGrpSpPr>
      <p:grpSpPr>
        <a:xfrm>
          <a:off x="0" y="0"/>
          <a:ext cx="0" cy="0"/>
          <a:chOff x="0" y="0"/>
          <a:chExt cx="0" cy="0"/>
        </a:xfrm>
      </p:grpSpPr>
      <p:sp>
        <p:nvSpPr>
          <p:cNvPr id="196" name="Google Shape;196;p47"/>
          <p:cNvSpPr txBox="1"/>
          <p:nvPr>
            <p:ph idx="4294967295" type="title"/>
          </p:nvPr>
        </p:nvSpPr>
        <p:spPr>
          <a:xfrm>
            <a:off x="769300" y="2210100"/>
            <a:ext cx="3555300" cy="723300"/>
          </a:xfrm>
          <a:prstGeom prst="rect">
            <a:avLst/>
          </a:prstGeom>
        </p:spPr>
        <p:txBody>
          <a:bodyPr anchorCtr="0" anchor="t" bIns="94900" lIns="94900" spcFirstLastPara="1" rIns="94900" wrap="square" tIns="94900">
            <a:noAutofit/>
          </a:bodyPr>
          <a:lstStyle/>
          <a:p>
            <a:pPr indent="0" lvl="0" marL="0" rtl="0" algn="l">
              <a:lnSpc>
                <a:spcPct val="100000"/>
              </a:lnSpc>
              <a:spcBef>
                <a:spcPts val="0"/>
              </a:spcBef>
              <a:spcAft>
                <a:spcPts val="0"/>
              </a:spcAft>
              <a:buNone/>
            </a:pPr>
            <a:r>
              <a:rPr lang="en" sz="3000">
                <a:solidFill>
                  <a:srgbClr val="241C15"/>
                </a:solidFill>
              </a:rPr>
              <a:t>Etsy</a:t>
            </a:r>
            <a:endParaRPr b="0" sz="3000">
              <a:solidFill>
                <a:srgbClr val="241C15"/>
              </a:solidFill>
              <a:latin typeface="Corben"/>
              <a:ea typeface="Corben"/>
              <a:cs typeface="Corben"/>
              <a:sym typeface="Corben"/>
            </a:endParaRPr>
          </a:p>
        </p:txBody>
      </p:sp>
      <p:sp>
        <p:nvSpPr>
          <p:cNvPr id="197" name="Google Shape;197;p47"/>
          <p:cNvSpPr txBox="1"/>
          <p:nvPr/>
        </p:nvSpPr>
        <p:spPr>
          <a:xfrm>
            <a:off x="4969125" y="1520700"/>
            <a:ext cx="2227800" cy="2102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9200"/>
              <a:t>🥔</a:t>
            </a:r>
            <a:endParaRPr sz="19200"/>
          </a:p>
        </p:txBody>
      </p:sp>
      <p:sp>
        <p:nvSpPr>
          <p:cNvPr id="198" name="Google Shape;198;p47"/>
          <p:cNvSpPr txBox="1"/>
          <p:nvPr/>
        </p:nvSpPr>
        <p:spPr>
          <a:xfrm>
            <a:off x="4852900" y="1792000"/>
            <a:ext cx="5579400" cy="65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241C15"/>
        </a:solidFill>
      </p:bgPr>
    </p:bg>
    <p:spTree>
      <p:nvGrpSpPr>
        <p:cNvPr id="202" name="Shape 202"/>
        <p:cNvGrpSpPr/>
        <p:nvPr/>
      </p:nvGrpSpPr>
      <p:grpSpPr>
        <a:xfrm>
          <a:off x="0" y="0"/>
          <a:ext cx="0" cy="0"/>
          <a:chOff x="0" y="0"/>
          <a:chExt cx="0" cy="0"/>
        </a:xfrm>
      </p:grpSpPr>
      <p:sp>
        <p:nvSpPr>
          <p:cNvPr id="203" name="Google Shape;203;p48"/>
          <p:cNvSpPr txBox="1"/>
          <p:nvPr>
            <p:ph type="title"/>
          </p:nvPr>
        </p:nvSpPr>
        <p:spPr>
          <a:xfrm>
            <a:off x="651150" y="2210100"/>
            <a:ext cx="7841700" cy="723300"/>
          </a:xfrm>
          <a:prstGeom prst="rect">
            <a:avLst/>
          </a:prstGeom>
        </p:spPr>
        <p:txBody>
          <a:bodyPr anchorCtr="0" anchor="ctr" bIns="94900" lIns="94900" spcFirstLastPara="1" rIns="94900" wrap="square" tIns="94900">
            <a:noAutofit/>
          </a:bodyPr>
          <a:lstStyle/>
          <a:p>
            <a:pPr indent="0" lvl="0" marL="0" rtl="0" algn="ctr">
              <a:spcBef>
                <a:spcPts val="0"/>
              </a:spcBef>
              <a:spcAft>
                <a:spcPts val="0"/>
              </a:spcAft>
              <a:buNone/>
            </a:pPr>
            <a:r>
              <a:rPr lang="en"/>
              <a:t>Fast Forward</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207" name="Shape 207"/>
        <p:cNvGrpSpPr/>
        <p:nvPr/>
      </p:nvGrpSpPr>
      <p:grpSpPr>
        <a:xfrm>
          <a:off x="0" y="0"/>
          <a:ext cx="0" cy="0"/>
          <a:chOff x="0" y="0"/>
          <a:chExt cx="0" cy="0"/>
        </a:xfrm>
      </p:grpSpPr>
      <p:sp>
        <p:nvSpPr>
          <p:cNvPr id="208" name="Google Shape;208;p49"/>
          <p:cNvSpPr txBox="1"/>
          <p:nvPr>
            <p:ph idx="4294967295" type="title"/>
          </p:nvPr>
        </p:nvSpPr>
        <p:spPr>
          <a:xfrm>
            <a:off x="4822196" y="841400"/>
            <a:ext cx="3555300" cy="723300"/>
          </a:xfrm>
          <a:prstGeom prst="rect">
            <a:avLst/>
          </a:prstGeom>
        </p:spPr>
        <p:txBody>
          <a:bodyPr anchorCtr="0" anchor="t" bIns="94900" lIns="94900" spcFirstLastPara="1" rIns="94900" wrap="square" tIns="94900">
            <a:noAutofit/>
          </a:bodyPr>
          <a:lstStyle/>
          <a:p>
            <a:pPr indent="0" lvl="0" marL="0" rtl="0" algn="l">
              <a:lnSpc>
                <a:spcPct val="100000"/>
              </a:lnSpc>
              <a:spcBef>
                <a:spcPts val="0"/>
              </a:spcBef>
              <a:spcAft>
                <a:spcPts val="0"/>
              </a:spcAft>
              <a:buNone/>
            </a:pPr>
            <a:r>
              <a:rPr lang="en" sz="3000">
                <a:solidFill>
                  <a:srgbClr val="241C15"/>
                </a:solidFill>
              </a:rPr>
              <a:t>Please indulge me while I talk about my hobby</a:t>
            </a:r>
            <a:endParaRPr b="0" sz="3000">
              <a:solidFill>
                <a:srgbClr val="241C15"/>
              </a:solidFill>
              <a:latin typeface="Corben"/>
              <a:ea typeface="Corben"/>
              <a:cs typeface="Corben"/>
              <a:sym typeface="Corben"/>
            </a:endParaRPr>
          </a:p>
        </p:txBody>
      </p:sp>
      <p:pic>
        <p:nvPicPr>
          <p:cNvPr id="209" name="Google Shape;209;p49"/>
          <p:cNvPicPr preferRelativeResize="0"/>
          <p:nvPr/>
        </p:nvPicPr>
        <p:blipFill rotWithShape="1">
          <a:blip r:embed="rId3">
            <a:alphaModFix/>
          </a:blip>
          <a:srcRect b="0" l="5610" r="5619" t="0"/>
          <a:stretch/>
        </p:blipFill>
        <p:spPr>
          <a:xfrm>
            <a:off x="9" y="0"/>
            <a:ext cx="4565965" cy="514350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213" name="Shape 213"/>
        <p:cNvGrpSpPr/>
        <p:nvPr/>
      </p:nvGrpSpPr>
      <p:grpSpPr>
        <a:xfrm>
          <a:off x="0" y="0"/>
          <a:ext cx="0" cy="0"/>
          <a:chOff x="0" y="0"/>
          <a:chExt cx="0" cy="0"/>
        </a:xfrm>
      </p:grpSpPr>
      <p:sp>
        <p:nvSpPr>
          <p:cNvPr id="214" name="Google Shape;214;p50"/>
          <p:cNvSpPr txBox="1"/>
          <p:nvPr>
            <p:ph idx="4294967295" type="title"/>
          </p:nvPr>
        </p:nvSpPr>
        <p:spPr>
          <a:xfrm>
            <a:off x="807950" y="841400"/>
            <a:ext cx="3555300" cy="723300"/>
          </a:xfrm>
          <a:prstGeom prst="rect">
            <a:avLst/>
          </a:prstGeom>
        </p:spPr>
        <p:txBody>
          <a:bodyPr anchorCtr="0" anchor="t" bIns="94900" lIns="94900" spcFirstLastPara="1" rIns="94900" wrap="square" tIns="94900">
            <a:noAutofit/>
          </a:bodyPr>
          <a:lstStyle/>
          <a:p>
            <a:pPr indent="0" lvl="0" marL="0" rtl="0" algn="l">
              <a:lnSpc>
                <a:spcPct val="100000"/>
              </a:lnSpc>
              <a:spcBef>
                <a:spcPts val="0"/>
              </a:spcBef>
              <a:spcAft>
                <a:spcPts val="0"/>
              </a:spcAft>
              <a:buNone/>
            </a:pPr>
            <a:r>
              <a:rPr lang="en" sz="3000">
                <a:solidFill>
                  <a:srgbClr val="241C15"/>
                </a:solidFill>
              </a:rPr>
              <a:t>Catherine Opie</a:t>
            </a:r>
            <a:endParaRPr b="0" sz="3000">
              <a:solidFill>
                <a:srgbClr val="241C15"/>
              </a:solidFill>
              <a:latin typeface="Corben"/>
              <a:ea typeface="Corben"/>
              <a:cs typeface="Corben"/>
              <a:sym typeface="Corben"/>
            </a:endParaRPr>
          </a:p>
        </p:txBody>
      </p:sp>
      <p:sp>
        <p:nvSpPr>
          <p:cNvPr id="215" name="Google Shape;215;p50"/>
          <p:cNvSpPr txBox="1"/>
          <p:nvPr>
            <p:ph idx="12" type="sldNum"/>
          </p:nvPr>
        </p:nvSpPr>
        <p:spPr>
          <a:xfrm>
            <a:off x="8273994" y="4857545"/>
            <a:ext cx="361200" cy="56100"/>
          </a:xfrm>
          <a:prstGeom prst="rect">
            <a:avLst/>
          </a:prstGeom>
        </p:spPr>
        <p:txBody>
          <a:bodyPr anchorCtr="0" anchor="t" bIns="0" lIns="0" spcFirstLastPara="1" rIns="0" wrap="square" tIns="0">
            <a:noAutofit/>
          </a:bodyPr>
          <a:lstStyle/>
          <a:p>
            <a:pPr indent="0" lvl="0" marL="0" rtl="0" algn="l">
              <a:spcBef>
                <a:spcPts val="0"/>
              </a:spcBef>
              <a:spcAft>
                <a:spcPts val="0"/>
              </a:spcAft>
              <a:buClr>
                <a:srgbClr val="241C15"/>
              </a:buClr>
              <a:buSzPts val="500"/>
              <a:buFont typeface="Arial"/>
              <a:buNone/>
            </a:pPr>
            <a:fld id="{00000000-1234-1234-1234-123412341234}" type="slidenum">
              <a:rPr lang="en"/>
              <a:t>‹#›</a:t>
            </a:fld>
            <a:endParaRPr>
              <a:solidFill>
                <a:srgbClr val="5F5F5F"/>
              </a:solidFill>
            </a:endParaRPr>
          </a:p>
        </p:txBody>
      </p:sp>
      <p:pic>
        <p:nvPicPr>
          <p:cNvPr id="216" name="Google Shape;216;p50"/>
          <p:cNvPicPr preferRelativeResize="0"/>
          <p:nvPr/>
        </p:nvPicPr>
        <p:blipFill rotWithShape="1">
          <a:blip r:embed="rId3">
            <a:alphaModFix/>
          </a:blip>
          <a:srcRect b="0" l="-6575" r="0" t="0"/>
          <a:stretch/>
        </p:blipFill>
        <p:spPr>
          <a:xfrm>
            <a:off x="4578034" y="0"/>
            <a:ext cx="4565968" cy="5143498"/>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External Mailchimp Masters">
  <a:themeElements>
    <a:clrScheme name="Black">
      <a:dk1>
        <a:srgbClr val="000000"/>
      </a:dk1>
      <a:lt1>
        <a:srgbClr val="FFFFFF"/>
      </a:lt1>
      <a:dk2>
        <a:srgbClr val="434343"/>
      </a:dk2>
      <a:lt2>
        <a:srgbClr val="A9A9A9"/>
      </a:lt2>
      <a:accent1>
        <a:srgbClr val="0076BA"/>
      </a:accent1>
      <a:accent2>
        <a:srgbClr val="00A89D"/>
      </a:accent2>
      <a:accent3>
        <a:srgbClr val="1DB100"/>
      </a:accent3>
      <a:accent4>
        <a:srgbClr val="F8BA00"/>
      </a:accent4>
      <a:accent5>
        <a:srgbClr val="EE220C"/>
      </a:accent5>
      <a:accent6>
        <a:srgbClr val="CB297B"/>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Custom">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